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2" r:id="rId4"/>
    <p:sldMasterId id="2147483770" r:id="rId5"/>
  </p:sldMasterIdLst>
  <p:notesMasterIdLst>
    <p:notesMasterId r:id="rId47"/>
  </p:notesMasterIdLst>
  <p:handoutMasterIdLst>
    <p:handoutMasterId r:id="rId48"/>
  </p:handoutMasterIdLst>
  <p:sldIdLst>
    <p:sldId id="256" r:id="rId6"/>
    <p:sldId id="300" r:id="rId7"/>
    <p:sldId id="341" r:id="rId8"/>
    <p:sldId id="349" r:id="rId9"/>
    <p:sldId id="351" r:id="rId10"/>
    <p:sldId id="357" r:id="rId11"/>
    <p:sldId id="366" r:id="rId12"/>
    <p:sldId id="395" r:id="rId13"/>
    <p:sldId id="381" r:id="rId14"/>
    <p:sldId id="411" r:id="rId15"/>
    <p:sldId id="370" r:id="rId16"/>
    <p:sldId id="379" r:id="rId17"/>
    <p:sldId id="361" r:id="rId18"/>
    <p:sldId id="396" r:id="rId19"/>
    <p:sldId id="397" r:id="rId20"/>
    <p:sldId id="352" r:id="rId21"/>
    <p:sldId id="354" r:id="rId22"/>
    <p:sldId id="383" r:id="rId23"/>
    <p:sldId id="363" r:id="rId24"/>
    <p:sldId id="390" r:id="rId25"/>
    <p:sldId id="369" r:id="rId26"/>
    <p:sldId id="385" r:id="rId27"/>
    <p:sldId id="398" r:id="rId28"/>
    <p:sldId id="402" r:id="rId29"/>
    <p:sldId id="404" r:id="rId30"/>
    <p:sldId id="403" r:id="rId31"/>
    <p:sldId id="409" r:id="rId32"/>
    <p:sldId id="380" r:id="rId33"/>
    <p:sldId id="384" r:id="rId34"/>
    <p:sldId id="372" r:id="rId35"/>
    <p:sldId id="376" r:id="rId36"/>
    <p:sldId id="410" r:id="rId37"/>
    <p:sldId id="358" r:id="rId38"/>
    <p:sldId id="405" r:id="rId39"/>
    <p:sldId id="392" r:id="rId40"/>
    <p:sldId id="393" r:id="rId41"/>
    <p:sldId id="400" r:id="rId42"/>
    <p:sldId id="401" r:id="rId43"/>
    <p:sldId id="391" r:id="rId44"/>
    <p:sldId id="394" r:id="rId45"/>
    <p:sldId id="406" r:id="rId46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7C71"/>
    <a:srgbClr val="A62C52"/>
    <a:srgbClr val="00B0F0"/>
    <a:srgbClr val="FF9900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26" autoAdjust="0"/>
  </p:normalViewPr>
  <p:slideViewPr>
    <p:cSldViewPr snapToGrid="0">
      <p:cViewPr>
        <p:scale>
          <a:sx n="70" d="100"/>
          <a:sy n="70" d="100"/>
        </p:scale>
        <p:origin x="1094" y="22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5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eline Le Ray" userId="10c79f83957efa03" providerId="LiveId" clId="{F6E2ADF2-F366-4D07-950C-68FE76F50784}"/>
    <pc:docChg chg="undo custSel addSld delSld modSld sldOrd addMainMaster modMainMaster">
      <pc:chgData name="Adeline Le Ray" userId="10c79f83957efa03" providerId="LiveId" clId="{F6E2ADF2-F366-4D07-950C-68FE76F50784}" dt="2024-12-13T17:27:28.136" v="6982" actId="478"/>
      <pc:docMkLst>
        <pc:docMk/>
      </pc:docMkLst>
      <pc:sldChg chg="addSp modSp del mod">
        <pc:chgData name="Adeline Le Ray" userId="10c79f83957efa03" providerId="LiveId" clId="{F6E2ADF2-F366-4D07-950C-68FE76F50784}" dt="2024-12-12T17:02:36.518" v="1906" actId="47"/>
        <pc:sldMkLst>
          <pc:docMk/>
          <pc:sldMk cId="2832989282" sldId="271"/>
        </pc:sldMkLst>
        <pc:spChg chg="mod">
          <ac:chgData name="Adeline Le Ray" userId="10c79f83957efa03" providerId="LiveId" clId="{F6E2ADF2-F366-4D07-950C-68FE76F50784}" dt="2024-12-12T10:48:10.029" v="933" actId="20577"/>
          <ac:spMkLst>
            <pc:docMk/>
            <pc:sldMk cId="2832989282" sldId="271"/>
            <ac:spMk id="13" creationId="{7BDCFE24-4073-46C8-8929-7FA131F92480}"/>
          </ac:spMkLst>
        </pc:spChg>
      </pc:sldChg>
      <pc:sldChg chg="del">
        <pc:chgData name="Adeline Le Ray" userId="10c79f83957efa03" providerId="LiveId" clId="{F6E2ADF2-F366-4D07-950C-68FE76F50784}" dt="2024-12-12T22:04:10.883" v="3287" actId="47"/>
        <pc:sldMkLst>
          <pc:docMk/>
          <pc:sldMk cId="253448269" sldId="274"/>
        </pc:sldMkLst>
      </pc:sldChg>
      <pc:sldChg chg="addSp delSp modSp del mod">
        <pc:chgData name="Adeline Le Ray" userId="10c79f83957efa03" providerId="LiveId" clId="{F6E2ADF2-F366-4D07-950C-68FE76F50784}" dt="2024-11-12T21:36:03.179" v="460" actId="47"/>
        <pc:sldMkLst>
          <pc:docMk/>
          <pc:sldMk cId="254120821" sldId="284"/>
        </pc:sldMkLst>
      </pc:sldChg>
      <pc:sldChg chg="addSp delSp modSp mod">
        <pc:chgData name="Adeline Le Ray" userId="10c79f83957efa03" providerId="LiveId" clId="{F6E2ADF2-F366-4D07-950C-68FE76F50784}" dt="2024-12-12T11:53:07.237" v="1866" actId="1038"/>
        <pc:sldMkLst>
          <pc:docMk/>
          <pc:sldMk cId="412362423" sldId="300"/>
        </pc:sldMkLst>
        <pc:spChg chg="mod">
          <ac:chgData name="Adeline Le Ray" userId="10c79f83957efa03" providerId="LiveId" clId="{F6E2ADF2-F366-4D07-950C-68FE76F50784}" dt="2024-11-12T20:50:14.071" v="0"/>
          <ac:spMkLst>
            <pc:docMk/>
            <pc:sldMk cId="412362423" sldId="300"/>
            <ac:spMk id="11" creationId="{F45108AD-E016-9F40-D879-619014FA2927}"/>
          </ac:spMkLst>
        </pc:spChg>
        <pc:spChg chg="mod">
          <ac:chgData name="Adeline Le Ray" userId="10c79f83957efa03" providerId="LiveId" clId="{F6E2ADF2-F366-4D07-950C-68FE76F50784}" dt="2024-11-12T20:50:14.071" v="0"/>
          <ac:spMkLst>
            <pc:docMk/>
            <pc:sldMk cId="412362423" sldId="300"/>
            <ac:spMk id="12" creationId="{C3992404-F199-12A5-F64C-66F2B7725C31}"/>
          </ac:spMkLst>
        </pc:spChg>
        <pc:spChg chg="mod">
          <ac:chgData name="Adeline Le Ray" userId="10c79f83957efa03" providerId="LiveId" clId="{F6E2ADF2-F366-4D07-950C-68FE76F50784}" dt="2024-12-12T11:20:53.426" v="1384" actId="1036"/>
          <ac:spMkLst>
            <pc:docMk/>
            <pc:sldMk cId="412362423" sldId="300"/>
            <ac:spMk id="14" creationId="{388A9195-E86D-4E1B-B4FA-2986201F253B}"/>
          </ac:spMkLst>
        </pc:spChg>
        <pc:spChg chg="mod">
          <ac:chgData name="Adeline Le Ray" userId="10c79f83957efa03" providerId="LiveId" clId="{F6E2ADF2-F366-4D07-950C-68FE76F50784}" dt="2024-12-12T11:20:53.426" v="1384" actId="1036"/>
          <ac:spMkLst>
            <pc:docMk/>
            <pc:sldMk cId="412362423" sldId="300"/>
            <ac:spMk id="15" creationId="{52F2BB9A-E98D-4938-ACF5-82920092307E}"/>
          </ac:spMkLst>
        </pc:spChg>
        <pc:spChg chg="mod">
          <ac:chgData name="Adeline Le Ray" userId="10c79f83957efa03" providerId="LiveId" clId="{F6E2ADF2-F366-4D07-950C-68FE76F50784}" dt="2024-12-12T11:20:53.426" v="1384" actId="1036"/>
          <ac:spMkLst>
            <pc:docMk/>
            <pc:sldMk cId="412362423" sldId="300"/>
            <ac:spMk id="16" creationId="{BA486A46-0CD4-48E6-AC5A-BF3B69F9B43A}"/>
          </ac:spMkLst>
        </pc:spChg>
        <pc:spChg chg="mod">
          <ac:chgData name="Adeline Le Ray" userId="10c79f83957efa03" providerId="LiveId" clId="{F6E2ADF2-F366-4D07-950C-68FE76F50784}" dt="2024-11-12T20:50:14.071" v="0"/>
          <ac:spMkLst>
            <pc:docMk/>
            <pc:sldMk cId="412362423" sldId="300"/>
            <ac:spMk id="17" creationId="{39DD0C39-7D8A-F8F4-8593-4DDE0C0E5DA5}"/>
          </ac:spMkLst>
        </pc:spChg>
        <pc:spChg chg="mod">
          <ac:chgData name="Adeline Le Ray" userId="10c79f83957efa03" providerId="LiveId" clId="{F6E2ADF2-F366-4D07-950C-68FE76F50784}" dt="2024-11-12T20:50:14.071" v="0"/>
          <ac:spMkLst>
            <pc:docMk/>
            <pc:sldMk cId="412362423" sldId="300"/>
            <ac:spMk id="19" creationId="{37FEFE67-09B5-E54D-D590-4FCB2D82C7C1}"/>
          </ac:spMkLst>
        </pc:spChg>
        <pc:spChg chg="mod">
          <ac:chgData name="Adeline Le Ray" userId="10c79f83957efa03" providerId="LiveId" clId="{F6E2ADF2-F366-4D07-950C-68FE76F50784}" dt="2024-11-12T20:50:14.071" v="0"/>
          <ac:spMkLst>
            <pc:docMk/>
            <pc:sldMk cId="412362423" sldId="300"/>
            <ac:spMk id="20" creationId="{F09DF1B8-294B-77A9-B1D9-A42178CD5A11}"/>
          </ac:spMkLst>
        </pc:spChg>
        <pc:spChg chg="mod">
          <ac:chgData name="Adeline Le Ray" userId="10c79f83957efa03" providerId="LiveId" clId="{F6E2ADF2-F366-4D07-950C-68FE76F50784}" dt="2024-11-12T20:50:14.071" v="0"/>
          <ac:spMkLst>
            <pc:docMk/>
            <pc:sldMk cId="412362423" sldId="300"/>
            <ac:spMk id="21" creationId="{8D4AE929-D03C-E2F9-1F60-721A936FBD53}"/>
          </ac:spMkLst>
        </pc:spChg>
        <pc:spChg chg="mod">
          <ac:chgData name="Adeline Le Ray" userId="10c79f83957efa03" providerId="LiveId" clId="{F6E2ADF2-F366-4D07-950C-68FE76F50784}" dt="2024-11-12T20:50:14.071" v="0"/>
          <ac:spMkLst>
            <pc:docMk/>
            <pc:sldMk cId="412362423" sldId="300"/>
            <ac:spMk id="22" creationId="{418F1F13-AF87-DC1D-CA75-E3ED642F94E7}"/>
          </ac:spMkLst>
        </pc:spChg>
        <pc:spChg chg="mod">
          <ac:chgData name="Adeline Le Ray" userId="10c79f83957efa03" providerId="LiveId" clId="{F6E2ADF2-F366-4D07-950C-68FE76F50784}" dt="2024-11-12T20:50:14.071" v="0"/>
          <ac:spMkLst>
            <pc:docMk/>
            <pc:sldMk cId="412362423" sldId="300"/>
            <ac:spMk id="23" creationId="{22CDA5EE-9556-D0DF-FCF1-16A66CB345CA}"/>
          </ac:spMkLst>
        </pc:spChg>
        <pc:spChg chg="mod">
          <ac:chgData name="Adeline Le Ray" userId="10c79f83957efa03" providerId="LiveId" clId="{F6E2ADF2-F366-4D07-950C-68FE76F50784}" dt="2024-12-12T11:52:50.021" v="1862" actId="1037"/>
          <ac:spMkLst>
            <pc:docMk/>
            <pc:sldMk cId="412362423" sldId="300"/>
            <ac:spMk id="24" creationId="{07E95CD9-EE27-FDB6-5639-FB26DA0AD9B9}"/>
          </ac:spMkLst>
        </pc:spChg>
        <pc:spChg chg="mod">
          <ac:chgData name="Adeline Le Ray" userId="10c79f83957efa03" providerId="LiveId" clId="{F6E2ADF2-F366-4D07-950C-68FE76F50784}" dt="2024-12-12T11:52:50.021" v="1862" actId="1037"/>
          <ac:spMkLst>
            <pc:docMk/>
            <pc:sldMk cId="412362423" sldId="300"/>
            <ac:spMk id="25" creationId="{BD0C63CF-6A55-6B27-78F9-B65A78DA5C60}"/>
          </ac:spMkLst>
        </pc:spChg>
        <pc:spChg chg="add del mod">
          <ac:chgData name="Adeline Le Ray" userId="10c79f83957efa03" providerId="LiveId" clId="{F6E2ADF2-F366-4D07-950C-68FE76F50784}" dt="2024-11-12T20:50:40.465" v="4" actId="478"/>
          <ac:spMkLst>
            <pc:docMk/>
            <pc:sldMk cId="412362423" sldId="300"/>
            <ac:spMk id="26" creationId="{FE3C5F09-975C-771A-6330-C1ED09AA9AAF}"/>
          </ac:spMkLst>
        </pc:spChg>
        <pc:spChg chg="mod ord">
          <ac:chgData name="Adeline Le Ray" userId="10c79f83957efa03" providerId="LiveId" clId="{F6E2ADF2-F366-4D07-950C-68FE76F50784}" dt="2024-11-12T20:54:38.861" v="113" actId="171"/>
          <ac:spMkLst>
            <pc:docMk/>
            <pc:sldMk cId="412362423" sldId="300"/>
            <ac:spMk id="27" creationId="{7189B301-A211-7A67-5D7D-F825B2BE524D}"/>
          </ac:spMkLst>
        </pc:spChg>
        <pc:spChg chg="mod">
          <ac:chgData name="Adeline Le Ray" userId="10c79f83957efa03" providerId="LiveId" clId="{F6E2ADF2-F366-4D07-950C-68FE76F50784}" dt="2024-12-12T11:53:07.237" v="1866" actId="1038"/>
          <ac:spMkLst>
            <pc:docMk/>
            <pc:sldMk cId="412362423" sldId="300"/>
            <ac:spMk id="28" creationId="{084E1FEF-D55B-69DF-478E-81946B6BC1F3}"/>
          </ac:spMkLst>
        </pc:spChg>
        <pc:spChg chg="mod">
          <ac:chgData name="Adeline Le Ray" userId="10c79f83957efa03" providerId="LiveId" clId="{F6E2ADF2-F366-4D07-950C-68FE76F50784}" dt="2024-11-12T20:50:14.071" v="0"/>
          <ac:spMkLst>
            <pc:docMk/>
            <pc:sldMk cId="412362423" sldId="300"/>
            <ac:spMk id="29" creationId="{1436E433-CEE0-8618-A11E-CAAE1DD112DD}"/>
          </ac:spMkLst>
        </pc:spChg>
        <pc:spChg chg="add mod">
          <ac:chgData name="Adeline Le Ray" userId="10c79f83957efa03" providerId="LiveId" clId="{F6E2ADF2-F366-4D07-950C-68FE76F50784}" dt="2024-11-12T21:04:37.269" v="287" actId="1035"/>
          <ac:spMkLst>
            <pc:docMk/>
            <pc:sldMk cId="412362423" sldId="300"/>
            <ac:spMk id="31" creationId="{F741260B-D71E-79EF-6F5F-305D7213E85E}"/>
          </ac:spMkLst>
        </pc:spChg>
        <pc:spChg chg="add mod">
          <ac:chgData name="Adeline Le Ray" userId="10c79f83957efa03" providerId="LiveId" clId="{F6E2ADF2-F366-4D07-950C-68FE76F50784}" dt="2024-11-12T21:04:37.269" v="287" actId="1035"/>
          <ac:spMkLst>
            <pc:docMk/>
            <pc:sldMk cId="412362423" sldId="300"/>
            <ac:spMk id="32" creationId="{0400CE71-8C93-641F-A506-186E40AABC79}"/>
          </ac:spMkLst>
        </pc:spChg>
        <pc:spChg chg="add mod">
          <ac:chgData name="Adeline Le Ray" userId="10c79f83957efa03" providerId="LiveId" clId="{F6E2ADF2-F366-4D07-950C-68FE76F50784}" dt="2024-11-12T21:04:37.269" v="287" actId="1035"/>
          <ac:spMkLst>
            <pc:docMk/>
            <pc:sldMk cId="412362423" sldId="300"/>
            <ac:spMk id="33" creationId="{ECAB0220-02C4-ADAA-EA9C-696B0EE47D7D}"/>
          </ac:spMkLst>
        </pc:spChg>
        <pc:spChg chg="add mod">
          <ac:chgData name="Adeline Le Ray" userId="10c79f83957efa03" providerId="LiveId" clId="{F6E2ADF2-F366-4D07-950C-68FE76F50784}" dt="2024-11-12T21:04:37.269" v="287" actId="1035"/>
          <ac:spMkLst>
            <pc:docMk/>
            <pc:sldMk cId="412362423" sldId="300"/>
            <ac:spMk id="34" creationId="{F023D885-9507-DF7F-BBC6-7C86D7E2DBC9}"/>
          </ac:spMkLst>
        </pc:spChg>
        <pc:spChg chg="add mod">
          <ac:chgData name="Adeline Le Ray" userId="10c79f83957efa03" providerId="LiveId" clId="{F6E2ADF2-F366-4D07-950C-68FE76F50784}" dt="2024-11-12T21:04:37.269" v="287" actId="1035"/>
          <ac:spMkLst>
            <pc:docMk/>
            <pc:sldMk cId="412362423" sldId="300"/>
            <ac:spMk id="35" creationId="{D14EB68A-24FB-5DBB-DE1F-9D259E6DF597}"/>
          </ac:spMkLst>
        </pc:spChg>
        <pc:spChg chg="add mod">
          <ac:chgData name="Adeline Le Ray" userId="10c79f83957efa03" providerId="LiveId" clId="{F6E2ADF2-F366-4D07-950C-68FE76F50784}" dt="2024-11-12T21:04:37.269" v="287" actId="1035"/>
          <ac:spMkLst>
            <pc:docMk/>
            <pc:sldMk cId="412362423" sldId="300"/>
            <ac:spMk id="80" creationId="{DA6FFE9D-7F42-C2A1-CE36-AC52E6B3443F}"/>
          </ac:spMkLst>
        </pc:spChg>
        <pc:spChg chg="add mod">
          <ac:chgData name="Adeline Le Ray" userId="10c79f83957efa03" providerId="LiveId" clId="{F6E2ADF2-F366-4D07-950C-68FE76F50784}" dt="2024-11-12T21:04:37.269" v="287" actId="1035"/>
          <ac:spMkLst>
            <pc:docMk/>
            <pc:sldMk cId="412362423" sldId="300"/>
            <ac:spMk id="88" creationId="{856779AC-576F-B98E-C1C6-1F9084720EFE}"/>
          </ac:spMkLst>
        </pc:spChg>
        <pc:spChg chg="add mod">
          <ac:chgData name="Adeline Le Ray" userId="10c79f83957efa03" providerId="LiveId" clId="{F6E2ADF2-F366-4D07-950C-68FE76F50784}" dt="2024-11-12T21:04:37.269" v="287" actId="1035"/>
          <ac:spMkLst>
            <pc:docMk/>
            <pc:sldMk cId="412362423" sldId="300"/>
            <ac:spMk id="89" creationId="{2BBFD6CF-B9FD-5977-C258-681AB88D8555}"/>
          </ac:spMkLst>
        </pc:spChg>
        <pc:spChg chg="add mod">
          <ac:chgData name="Adeline Le Ray" userId="10c79f83957efa03" providerId="LiveId" clId="{F6E2ADF2-F366-4D07-950C-68FE76F50784}" dt="2024-11-12T21:04:37.269" v="287" actId="1035"/>
          <ac:spMkLst>
            <pc:docMk/>
            <pc:sldMk cId="412362423" sldId="300"/>
            <ac:spMk id="90" creationId="{77814588-099B-3B68-7270-DD50497D1A1F}"/>
          </ac:spMkLst>
        </pc:spChg>
        <pc:spChg chg="add mod">
          <ac:chgData name="Adeline Le Ray" userId="10c79f83957efa03" providerId="LiveId" clId="{F6E2ADF2-F366-4D07-950C-68FE76F50784}" dt="2024-11-12T21:04:37.269" v="287" actId="1035"/>
          <ac:spMkLst>
            <pc:docMk/>
            <pc:sldMk cId="412362423" sldId="300"/>
            <ac:spMk id="91" creationId="{52C542E8-A037-B483-6DE3-C9AF5B11923C}"/>
          </ac:spMkLst>
        </pc:spChg>
        <pc:grpChg chg="add mod">
          <ac:chgData name="Adeline Le Ray" userId="10c79f83957efa03" providerId="LiveId" clId="{F6E2ADF2-F366-4D07-950C-68FE76F50784}" dt="2024-11-12T21:04:37.269" v="287" actId="1035"/>
          <ac:grpSpMkLst>
            <pc:docMk/>
            <pc:sldMk cId="412362423" sldId="300"/>
            <ac:grpSpMk id="3" creationId="{5509B210-9056-0543-777C-EE5C107FACFA}"/>
          </ac:grpSpMkLst>
        </pc:grpChg>
        <pc:grpChg chg="mod">
          <ac:chgData name="Adeline Le Ray" userId="10c79f83957efa03" providerId="LiveId" clId="{F6E2ADF2-F366-4D07-950C-68FE76F50784}" dt="2024-11-12T20:50:14.071" v="0"/>
          <ac:grpSpMkLst>
            <pc:docMk/>
            <pc:sldMk cId="412362423" sldId="300"/>
            <ac:grpSpMk id="4" creationId="{EA1D0311-71ED-2FE5-2534-E8C92BEF1D2B}"/>
          </ac:grpSpMkLst>
        </pc:grpChg>
        <pc:grpChg chg="add del mod">
          <ac:chgData name="Adeline Le Ray" userId="10c79f83957efa03" providerId="LiveId" clId="{F6E2ADF2-F366-4D07-950C-68FE76F50784}" dt="2024-11-12T20:50:40.465" v="4" actId="478"/>
          <ac:grpSpMkLst>
            <pc:docMk/>
            <pc:sldMk cId="412362423" sldId="300"/>
            <ac:grpSpMk id="5" creationId="{5F470608-3C7A-1CC5-1065-88B2C4782DEF}"/>
          </ac:grpSpMkLst>
        </pc:grpChg>
        <pc:grpChg chg="mod">
          <ac:chgData name="Adeline Le Ray" userId="10c79f83957efa03" providerId="LiveId" clId="{F6E2ADF2-F366-4D07-950C-68FE76F50784}" dt="2024-11-12T20:50:14.071" v="0"/>
          <ac:grpSpMkLst>
            <pc:docMk/>
            <pc:sldMk cId="412362423" sldId="300"/>
            <ac:grpSpMk id="6" creationId="{FBDEE205-C013-F17B-CEBB-564F292B8EB7}"/>
          </ac:grpSpMkLst>
        </pc:grpChg>
        <pc:grpChg chg="mod">
          <ac:chgData name="Adeline Le Ray" userId="10c79f83957efa03" providerId="LiveId" clId="{F6E2ADF2-F366-4D07-950C-68FE76F50784}" dt="2024-11-12T20:50:14.071" v="0"/>
          <ac:grpSpMkLst>
            <pc:docMk/>
            <pc:sldMk cId="412362423" sldId="300"/>
            <ac:grpSpMk id="7" creationId="{455591B0-58B6-494A-BA8B-DA47CA166D4A}"/>
          </ac:grpSpMkLst>
        </pc:grpChg>
        <pc:grpChg chg="mod">
          <ac:chgData name="Adeline Le Ray" userId="10c79f83957efa03" providerId="LiveId" clId="{F6E2ADF2-F366-4D07-950C-68FE76F50784}" dt="2024-11-12T20:50:14.071" v="0"/>
          <ac:grpSpMkLst>
            <pc:docMk/>
            <pc:sldMk cId="412362423" sldId="300"/>
            <ac:grpSpMk id="8" creationId="{040E0220-A8F7-5723-37AF-97EF087415E4}"/>
          </ac:grpSpMkLst>
        </pc:grpChg>
        <pc:grpChg chg="mod">
          <ac:chgData name="Adeline Le Ray" userId="10c79f83957efa03" providerId="LiveId" clId="{F6E2ADF2-F366-4D07-950C-68FE76F50784}" dt="2024-11-12T20:50:14.071" v="0"/>
          <ac:grpSpMkLst>
            <pc:docMk/>
            <pc:sldMk cId="412362423" sldId="300"/>
            <ac:grpSpMk id="9" creationId="{BE228B1A-E231-73C7-5392-190764225DAF}"/>
          </ac:grpSpMkLst>
        </pc:grpChg>
        <pc:grpChg chg="mod">
          <ac:chgData name="Adeline Le Ray" userId="10c79f83957efa03" providerId="LiveId" clId="{F6E2ADF2-F366-4D07-950C-68FE76F50784}" dt="2024-11-12T20:50:14.071" v="0"/>
          <ac:grpSpMkLst>
            <pc:docMk/>
            <pc:sldMk cId="412362423" sldId="300"/>
            <ac:grpSpMk id="10" creationId="{A13E66D3-E688-2256-B645-D21D75956DED}"/>
          </ac:grpSpMkLst>
        </pc:grpChg>
      </pc:sldChg>
      <pc:sldChg chg="addSp delSp modSp mod ord">
        <pc:chgData name="Adeline Le Ray" userId="10c79f83957efa03" providerId="LiveId" clId="{F6E2ADF2-F366-4D07-950C-68FE76F50784}" dt="2024-12-13T10:20:46.623" v="3882" actId="14100"/>
        <pc:sldMkLst>
          <pc:docMk/>
          <pc:sldMk cId="780098068" sldId="341"/>
        </pc:sldMkLst>
        <pc:spChg chg="add del mod">
          <ac:chgData name="Adeline Le Ray" userId="10c79f83957efa03" providerId="LiveId" clId="{F6E2ADF2-F366-4D07-950C-68FE76F50784}" dt="2024-12-12T17:01:52.184" v="1905"/>
          <ac:spMkLst>
            <pc:docMk/>
            <pc:sldMk cId="780098068" sldId="341"/>
            <ac:spMk id="3" creationId="{2FC6F5FC-1FE6-76BD-8661-D1B1A98BFCD2}"/>
          </ac:spMkLst>
        </pc:spChg>
        <pc:spChg chg="add mod ord">
          <ac:chgData name="Adeline Le Ray" userId="10c79f83957efa03" providerId="LiveId" clId="{F6E2ADF2-F366-4D07-950C-68FE76F50784}" dt="2024-12-13T10:20:21.349" v="3880" actId="1037"/>
          <ac:spMkLst>
            <pc:docMk/>
            <pc:sldMk cId="780098068" sldId="341"/>
            <ac:spMk id="6" creationId="{B03A3170-F47C-2DA0-B834-6C1C92C5A662}"/>
          </ac:spMkLst>
        </pc:spChg>
        <pc:spChg chg="add mod">
          <ac:chgData name="Adeline Le Ray" userId="10c79f83957efa03" providerId="LiveId" clId="{F6E2ADF2-F366-4D07-950C-68FE76F50784}" dt="2024-12-13T10:20:21.349" v="3880" actId="1037"/>
          <ac:spMkLst>
            <pc:docMk/>
            <pc:sldMk cId="780098068" sldId="341"/>
            <ac:spMk id="9" creationId="{27E40007-B789-A5E5-36AE-BEF8770301C7}"/>
          </ac:spMkLst>
        </pc:spChg>
        <pc:spChg chg="add mod">
          <ac:chgData name="Adeline Le Ray" userId="10c79f83957efa03" providerId="LiveId" clId="{F6E2ADF2-F366-4D07-950C-68FE76F50784}" dt="2024-12-13T10:20:21.349" v="3880" actId="1037"/>
          <ac:spMkLst>
            <pc:docMk/>
            <pc:sldMk cId="780098068" sldId="341"/>
            <ac:spMk id="10" creationId="{9D1B0188-3CB2-0E48-4AE9-1EC6CEDAA2BE}"/>
          </ac:spMkLst>
        </pc:spChg>
        <pc:spChg chg="add mod">
          <ac:chgData name="Adeline Le Ray" userId="10c79f83957efa03" providerId="LiveId" clId="{F6E2ADF2-F366-4D07-950C-68FE76F50784}" dt="2024-12-13T10:20:21.349" v="3880" actId="1037"/>
          <ac:spMkLst>
            <pc:docMk/>
            <pc:sldMk cId="780098068" sldId="341"/>
            <ac:spMk id="12" creationId="{1B1B186F-9086-BFCE-BAF9-61B234A9E2E8}"/>
          </ac:spMkLst>
        </pc:spChg>
        <pc:spChg chg="mod">
          <ac:chgData name="Adeline Le Ray" userId="10c79f83957efa03" providerId="LiveId" clId="{F6E2ADF2-F366-4D07-950C-68FE76F50784}" dt="2024-12-13T09:29:13.215" v="3519" actId="20577"/>
          <ac:spMkLst>
            <pc:docMk/>
            <pc:sldMk cId="780098068" sldId="341"/>
            <ac:spMk id="14" creationId="{B6134E62-0FEA-4101-A0C8-1395344EA7AC}"/>
          </ac:spMkLst>
        </pc:spChg>
        <pc:spChg chg="mod">
          <ac:chgData name="Adeline Le Ray" userId="10c79f83957efa03" providerId="LiveId" clId="{F6E2ADF2-F366-4D07-950C-68FE76F50784}" dt="2024-12-13T10:20:46.623" v="3882" actId="14100"/>
          <ac:spMkLst>
            <pc:docMk/>
            <pc:sldMk cId="780098068" sldId="341"/>
            <ac:spMk id="15" creationId="{F95CA429-F668-43CB-B1F6-A9C08F07F983}"/>
          </ac:spMkLst>
        </pc:spChg>
        <pc:picChg chg="add del mod">
          <ac:chgData name="Adeline Le Ray" userId="10c79f83957efa03" providerId="LiveId" clId="{F6E2ADF2-F366-4D07-950C-68FE76F50784}" dt="2024-12-13T09:50:07.738" v="3766" actId="478"/>
          <ac:picMkLst>
            <pc:docMk/>
            <pc:sldMk cId="780098068" sldId="341"/>
            <ac:picMk id="3" creationId="{8155CC97-7258-FF19-37B8-DA22B541A9E8}"/>
          </ac:picMkLst>
        </pc:picChg>
        <pc:picChg chg="add mod">
          <ac:chgData name="Adeline Le Ray" userId="10c79f83957efa03" providerId="LiveId" clId="{F6E2ADF2-F366-4D07-950C-68FE76F50784}" dt="2024-12-13T10:20:21.349" v="3880" actId="1037"/>
          <ac:picMkLst>
            <pc:docMk/>
            <pc:sldMk cId="780098068" sldId="341"/>
            <ac:picMk id="5" creationId="{118A46F0-46AC-FF67-7833-C8F8B68E6872}"/>
          </ac:picMkLst>
        </pc:picChg>
        <pc:picChg chg="add mod">
          <ac:chgData name="Adeline Le Ray" userId="10c79f83957efa03" providerId="LiveId" clId="{F6E2ADF2-F366-4D07-950C-68FE76F50784}" dt="2024-12-13T10:20:21.349" v="3880" actId="1037"/>
          <ac:picMkLst>
            <pc:docMk/>
            <pc:sldMk cId="780098068" sldId="341"/>
            <ac:picMk id="8" creationId="{F186E928-475B-968C-2CBB-119A8A6D5834}"/>
          </ac:picMkLst>
        </pc:picChg>
        <pc:picChg chg="del mod">
          <ac:chgData name="Adeline Le Ray" userId="10c79f83957efa03" providerId="LiveId" clId="{F6E2ADF2-F366-4D07-950C-68FE76F50784}" dt="2024-12-12T17:01:37.173" v="1904" actId="478"/>
          <ac:picMkLst>
            <pc:docMk/>
            <pc:sldMk cId="780098068" sldId="341"/>
            <ac:picMk id="11" creationId="{FE5067FA-41D2-404F-9E22-8AE2507577BE}"/>
          </ac:picMkLst>
        </pc:picChg>
        <pc:picChg chg="add mod">
          <ac:chgData name="Adeline Le Ray" userId="10c79f83957efa03" providerId="LiveId" clId="{F6E2ADF2-F366-4D07-950C-68FE76F50784}" dt="2024-12-13T10:20:21.349" v="3880" actId="1037"/>
          <ac:picMkLst>
            <pc:docMk/>
            <pc:sldMk cId="780098068" sldId="341"/>
            <ac:picMk id="1026" creationId="{46034AA6-A71D-6EE7-4FA4-3C71B5C7272A}"/>
          </ac:picMkLst>
        </pc:picChg>
        <pc:picChg chg="add mod">
          <ac:chgData name="Adeline Le Ray" userId="10c79f83957efa03" providerId="LiveId" clId="{F6E2ADF2-F366-4D07-950C-68FE76F50784}" dt="2024-12-13T10:18:41.759" v="3841" actId="1076"/>
          <ac:picMkLst>
            <pc:docMk/>
            <pc:sldMk cId="780098068" sldId="341"/>
            <ac:picMk id="2050" creationId="{02057A96-29AB-B1D6-5455-BDA706758659}"/>
          </ac:picMkLst>
        </pc:picChg>
      </pc:sldChg>
      <pc:sldChg chg="del">
        <pc:chgData name="Adeline Le Ray" userId="10c79f83957efa03" providerId="LiveId" clId="{F6E2ADF2-F366-4D07-950C-68FE76F50784}" dt="2024-12-12T22:04:10.248" v="3286" actId="47"/>
        <pc:sldMkLst>
          <pc:docMk/>
          <pc:sldMk cId="1137310566" sldId="342"/>
        </pc:sldMkLst>
      </pc:sldChg>
      <pc:sldChg chg="del">
        <pc:chgData name="Adeline Le Ray" userId="10c79f83957efa03" providerId="LiveId" clId="{F6E2ADF2-F366-4D07-950C-68FE76F50784}" dt="2024-12-12T22:04:09.380" v="3285" actId="47"/>
        <pc:sldMkLst>
          <pc:docMk/>
          <pc:sldMk cId="2129010253" sldId="343"/>
        </pc:sldMkLst>
      </pc:sldChg>
      <pc:sldChg chg="del">
        <pc:chgData name="Adeline Le Ray" userId="10c79f83957efa03" providerId="LiveId" clId="{F6E2ADF2-F366-4D07-950C-68FE76F50784}" dt="2024-12-12T22:04:11.455" v="3288" actId="47"/>
        <pc:sldMkLst>
          <pc:docMk/>
          <pc:sldMk cId="904337982" sldId="344"/>
        </pc:sldMkLst>
      </pc:sldChg>
      <pc:sldChg chg="del">
        <pc:chgData name="Adeline Le Ray" userId="10c79f83957efa03" providerId="LiveId" clId="{F6E2ADF2-F366-4D07-950C-68FE76F50784}" dt="2024-11-12T21:07:23.923" v="290" actId="47"/>
        <pc:sldMkLst>
          <pc:docMk/>
          <pc:sldMk cId="4251534116" sldId="345"/>
        </pc:sldMkLst>
      </pc:sldChg>
      <pc:sldChg chg="del">
        <pc:chgData name="Adeline Le Ray" userId="10c79f83957efa03" providerId="LiveId" clId="{F6E2ADF2-F366-4D07-950C-68FE76F50784}" dt="2024-12-12T22:04:12.087" v="3289" actId="47"/>
        <pc:sldMkLst>
          <pc:docMk/>
          <pc:sldMk cId="2080636093" sldId="346"/>
        </pc:sldMkLst>
      </pc:sldChg>
      <pc:sldChg chg="del">
        <pc:chgData name="Adeline Le Ray" userId="10c79f83957efa03" providerId="LiveId" clId="{F6E2ADF2-F366-4D07-950C-68FE76F50784}" dt="2024-12-12T22:04:12.755" v="3290" actId="47"/>
        <pc:sldMkLst>
          <pc:docMk/>
          <pc:sldMk cId="2887417314" sldId="347"/>
        </pc:sldMkLst>
      </pc:sldChg>
      <pc:sldChg chg="del">
        <pc:chgData name="Adeline Le Ray" userId="10c79f83957efa03" providerId="LiveId" clId="{F6E2ADF2-F366-4D07-950C-68FE76F50784}" dt="2024-12-12T22:04:13.461" v="3291" actId="47"/>
        <pc:sldMkLst>
          <pc:docMk/>
          <pc:sldMk cId="1304280186" sldId="348"/>
        </pc:sldMkLst>
      </pc:sldChg>
      <pc:sldChg chg="addSp delSp modSp add mod">
        <pc:chgData name="Adeline Le Ray" userId="10c79f83957efa03" providerId="LiveId" clId="{F6E2ADF2-F366-4D07-950C-68FE76F50784}" dt="2024-12-13T11:00:08.836" v="4121" actId="207"/>
        <pc:sldMkLst>
          <pc:docMk/>
          <pc:sldMk cId="3558630348" sldId="349"/>
        </pc:sldMkLst>
        <pc:spChg chg="add del mod">
          <ac:chgData name="Adeline Le Ray" userId="10c79f83957efa03" providerId="LiveId" clId="{F6E2ADF2-F366-4D07-950C-68FE76F50784}" dt="2024-12-13T10:24:31.093" v="3890" actId="478"/>
          <ac:spMkLst>
            <pc:docMk/>
            <pc:sldMk cId="3558630348" sldId="349"/>
            <ac:spMk id="5" creationId="{7C7FB0E5-D9CF-0E34-7843-EE2DC20608E4}"/>
          </ac:spMkLst>
        </pc:spChg>
        <pc:spChg chg="add del mod">
          <ac:chgData name="Adeline Le Ray" userId="10c79f83957efa03" providerId="LiveId" clId="{F6E2ADF2-F366-4D07-950C-68FE76F50784}" dt="2024-12-13T10:50:26.654" v="4081" actId="478"/>
          <ac:spMkLst>
            <pc:docMk/>
            <pc:sldMk cId="3558630348" sldId="349"/>
            <ac:spMk id="8" creationId="{87FDBE1F-725A-0255-6DCB-29305DB826B0}"/>
          </ac:spMkLst>
        </pc:spChg>
        <pc:spChg chg="add mod">
          <ac:chgData name="Adeline Le Ray" userId="10c79f83957efa03" providerId="LiveId" clId="{F6E2ADF2-F366-4D07-950C-68FE76F50784}" dt="2024-12-13T10:54:45.670" v="4117" actId="1076"/>
          <ac:spMkLst>
            <pc:docMk/>
            <pc:sldMk cId="3558630348" sldId="349"/>
            <ac:spMk id="9" creationId="{1F58EE03-34CE-37CE-FDAB-A80549FF9CD3}"/>
          </ac:spMkLst>
        </pc:spChg>
        <pc:spChg chg="mod">
          <ac:chgData name="Adeline Le Ray" userId="10c79f83957efa03" providerId="LiveId" clId="{F6E2ADF2-F366-4D07-950C-68FE76F50784}" dt="2024-12-13T10:41:25.070" v="4060" actId="1076"/>
          <ac:spMkLst>
            <pc:docMk/>
            <pc:sldMk cId="3558630348" sldId="349"/>
            <ac:spMk id="13" creationId="{0684EA75-A0DE-472D-74A4-3A43D134C219}"/>
          </ac:spMkLst>
        </pc:spChg>
        <pc:spChg chg="del mod">
          <ac:chgData name="Adeline Le Ray" userId="10c79f83957efa03" providerId="LiveId" clId="{F6E2ADF2-F366-4D07-950C-68FE76F50784}" dt="2024-12-13T10:24:28.388" v="3889" actId="478"/>
          <ac:spMkLst>
            <pc:docMk/>
            <pc:sldMk cId="3558630348" sldId="349"/>
            <ac:spMk id="14" creationId="{797FAC83-31AB-943A-D98D-A3C3D14E750A}"/>
          </ac:spMkLst>
        </pc:spChg>
        <pc:spChg chg="add mod">
          <ac:chgData name="Adeline Le Ray" userId="10c79f83957efa03" providerId="LiveId" clId="{F6E2ADF2-F366-4D07-950C-68FE76F50784}" dt="2024-12-13T10:54:45.670" v="4117" actId="1076"/>
          <ac:spMkLst>
            <pc:docMk/>
            <pc:sldMk cId="3558630348" sldId="349"/>
            <ac:spMk id="15" creationId="{6D647ADE-96C9-9473-487F-57A00BDF03B4}"/>
          </ac:spMkLst>
        </pc:spChg>
        <pc:spChg chg="del mod">
          <ac:chgData name="Adeline Le Ray" userId="10c79f83957efa03" providerId="LiveId" clId="{F6E2ADF2-F366-4D07-950C-68FE76F50784}" dt="2024-12-13T10:21:32.145" v="3883" actId="478"/>
          <ac:spMkLst>
            <pc:docMk/>
            <pc:sldMk cId="3558630348" sldId="349"/>
            <ac:spMk id="16" creationId="{B35EB693-3FA7-2F8E-8C77-438249C4E3AE}"/>
          </ac:spMkLst>
        </pc:spChg>
        <pc:spChg chg="add mod">
          <ac:chgData name="Adeline Le Ray" userId="10c79f83957efa03" providerId="LiveId" clId="{F6E2ADF2-F366-4D07-950C-68FE76F50784}" dt="2024-12-13T10:54:45.670" v="4117" actId="1076"/>
          <ac:spMkLst>
            <pc:docMk/>
            <pc:sldMk cId="3558630348" sldId="349"/>
            <ac:spMk id="18" creationId="{4AF5609D-CE37-CD5E-B484-53A44875FFD1}"/>
          </ac:spMkLst>
        </pc:spChg>
        <pc:spChg chg="add mod">
          <ac:chgData name="Adeline Le Ray" userId="10c79f83957efa03" providerId="LiveId" clId="{F6E2ADF2-F366-4D07-950C-68FE76F50784}" dt="2024-12-13T10:54:59.325" v="4120" actId="14100"/>
          <ac:spMkLst>
            <pc:docMk/>
            <pc:sldMk cId="3558630348" sldId="349"/>
            <ac:spMk id="19" creationId="{81339E6B-D176-77AE-18E0-2D9A632B076C}"/>
          </ac:spMkLst>
        </pc:spChg>
        <pc:spChg chg="add mod ord">
          <ac:chgData name="Adeline Le Ray" userId="10c79f83957efa03" providerId="LiveId" clId="{F6E2ADF2-F366-4D07-950C-68FE76F50784}" dt="2024-12-13T11:00:08.836" v="4121" actId="207"/>
          <ac:spMkLst>
            <pc:docMk/>
            <pc:sldMk cId="3558630348" sldId="349"/>
            <ac:spMk id="20" creationId="{6B5710F9-9B9D-F037-0DB8-68572ED0F423}"/>
          </ac:spMkLst>
        </pc:spChg>
        <pc:picChg chg="add mod">
          <ac:chgData name="Adeline Le Ray" userId="10c79f83957efa03" providerId="LiveId" clId="{F6E2ADF2-F366-4D07-950C-68FE76F50784}" dt="2024-12-13T10:54:45.670" v="4117" actId="1076"/>
          <ac:picMkLst>
            <pc:docMk/>
            <pc:sldMk cId="3558630348" sldId="349"/>
            <ac:picMk id="3" creationId="{94B8670D-8D45-3EEE-C11C-72D61A906B01}"/>
          </ac:picMkLst>
        </pc:picChg>
        <pc:picChg chg="add mod">
          <ac:chgData name="Adeline Le Ray" userId="10c79f83957efa03" providerId="LiveId" clId="{F6E2ADF2-F366-4D07-950C-68FE76F50784}" dt="2024-12-13T10:54:45.670" v="4117" actId="1076"/>
          <ac:picMkLst>
            <pc:docMk/>
            <pc:sldMk cId="3558630348" sldId="349"/>
            <ac:picMk id="7" creationId="{26FB1EE8-866C-FF3F-5671-1EEA8A719EE3}"/>
          </ac:picMkLst>
        </pc:picChg>
        <pc:picChg chg="add mod">
          <ac:chgData name="Adeline Le Ray" userId="10c79f83957efa03" providerId="LiveId" clId="{F6E2ADF2-F366-4D07-950C-68FE76F50784}" dt="2024-12-13T10:54:45.670" v="4117" actId="1076"/>
          <ac:picMkLst>
            <pc:docMk/>
            <pc:sldMk cId="3558630348" sldId="349"/>
            <ac:picMk id="11" creationId="{B1B9F947-6238-1CC2-9FC9-0F95627E6B80}"/>
          </ac:picMkLst>
        </pc:picChg>
        <pc:picChg chg="add mod">
          <ac:chgData name="Adeline Le Ray" userId="10c79f83957efa03" providerId="LiveId" clId="{F6E2ADF2-F366-4D07-950C-68FE76F50784}" dt="2024-12-13T10:54:45.670" v="4117" actId="1076"/>
          <ac:picMkLst>
            <pc:docMk/>
            <pc:sldMk cId="3558630348" sldId="349"/>
            <ac:picMk id="2050" creationId="{30C84E0D-6B59-36EA-A047-0F9C5A734B1C}"/>
          </ac:picMkLst>
        </pc:picChg>
      </pc:sldChg>
      <pc:sldChg chg="addSp delSp modSp new del mod">
        <pc:chgData name="Adeline Le Ray" userId="10c79f83957efa03" providerId="LiveId" clId="{F6E2ADF2-F366-4D07-950C-68FE76F50784}" dt="2024-11-12T21:34:44.225" v="440" actId="47"/>
        <pc:sldMkLst>
          <pc:docMk/>
          <pc:sldMk cId="1791209066" sldId="350"/>
        </pc:sldMkLst>
      </pc:sldChg>
      <pc:sldChg chg="addSp delSp modSp new mod">
        <pc:chgData name="Adeline Le Ray" userId="10c79f83957efa03" providerId="LiveId" clId="{F6E2ADF2-F366-4D07-950C-68FE76F50784}" dt="2024-12-13T11:54:21.173" v="4371" actId="20577"/>
        <pc:sldMkLst>
          <pc:docMk/>
          <pc:sldMk cId="7295462" sldId="351"/>
        </pc:sldMkLst>
        <pc:spChg chg="mod">
          <ac:chgData name="Adeline Le Ray" userId="10c79f83957efa03" providerId="LiveId" clId="{F6E2ADF2-F366-4D07-950C-68FE76F50784}" dt="2024-11-12T21:34:59.654" v="453" actId="207"/>
          <ac:spMkLst>
            <pc:docMk/>
            <pc:sldMk cId="7295462" sldId="351"/>
            <ac:spMk id="2" creationId="{52ADBA84-779D-3631-355C-C5D622C62C49}"/>
          </ac:spMkLst>
        </pc:spChg>
        <pc:spChg chg="mod">
          <ac:chgData name="Adeline Le Ray" userId="10c79f83957efa03" providerId="LiveId" clId="{F6E2ADF2-F366-4D07-950C-68FE76F50784}" dt="2024-12-13T11:54:21.173" v="4371" actId="20577"/>
          <ac:spMkLst>
            <pc:docMk/>
            <pc:sldMk cId="7295462" sldId="351"/>
            <ac:spMk id="3" creationId="{41FCF218-6F47-EC44-563A-9BFC1E1E13C9}"/>
          </ac:spMkLst>
        </pc:spChg>
        <pc:spChg chg="add del">
          <ac:chgData name="Adeline Le Ray" userId="10c79f83957efa03" providerId="LiveId" clId="{F6E2ADF2-F366-4D07-950C-68FE76F50784}" dt="2024-12-12T11:51:35.118" v="1855" actId="931"/>
          <ac:spMkLst>
            <pc:docMk/>
            <pc:sldMk cId="7295462" sldId="351"/>
            <ac:spMk id="4" creationId="{B00CE11B-6A3A-F5C4-8C2D-D9C12FA68F5D}"/>
          </ac:spMkLst>
        </pc:spChg>
        <pc:spChg chg="add mod">
          <ac:chgData name="Adeline Le Ray" userId="10c79f83957efa03" providerId="LiveId" clId="{F6E2ADF2-F366-4D07-950C-68FE76F50784}" dt="2024-12-12T11:50:37.042" v="1854"/>
          <ac:spMkLst>
            <pc:docMk/>
            <pc:sldMk cId="7295462" sldId="351"/>
            <ac:spMk id="5" creationId="{2D20C2DD-295A-A799-1CCF-544F865CE5D9}"/>
          </ac:spMkLst>
        </pc:spChg>
        <pc:picChg chg="add mod">
          <ac:chgData name="Adeline Le Ray" userId="10c79f83957efa03" providerId="LiveId" clId="{F6E2ADF2-F366-4D07-950C-68FE76F50784}" dt="2024-12-12T11:54:33.398" v="1867" actId="14826"/>
          <ac:picMkLst>
            <pc:docMk/>
            <pc:sldMk cId="7295462" sldId="351"/>
            <ac:picMk id="7" creationId="{33087D63-B128-EF8E-2215-6A82B7012B71}"/>
          </ac:picMkLst>
        </pc:picChg>
      </pc:sldChg>
      <pc:sldChg chg="new del">
        <pc:chgData name="Adeline Le Ray" userId="10c79f83957efa03" providerId="LiveId" clId="{F6E2ADF2-F366-4D07-950C-68FE76F50784}" dt="2024-11-12T21:32:00.771" v="422" actId="680"/>
        <pc:sldMkLst>
          <pc:docMk/>
          <pc:sldMk cId="3210779283" sldId="351"/>
        </pc:sldMkLst>
      </pc:sldChg>
      <pc:sldChg chg="addSp delSp modSp new mod">
        <pc:chgData name="Adeline Le Ray" userId="10c79f83957efa03" providerId="LiveId" clId="{F6E2ADF2-F366-4D07-950C-68FE76F50784}" dt="2024-12-13T13:11:21.108" v="4912" actId="1076"/>
        <pc:sldMkLst>
          <pc:docMk/>
          <pc:sldMk cId="1752573107" sldId="352"/>
        </pc:sldMkLst>
        <pc:spChg chg="mod">
          <ac:chgData name="Adeline Le Ray" userId="10c79f83957efa03" providerId="LiveId" clId="{F6E2ADF2-F366-4D07-950C-68FE76F50784}" dt="2024-12-13T13:11:21.108" v="4912" actId="1076"/>
          <ac:spMkLst>
            <pc:docMk/>
            <pc:sldMk cId="1752573107" sldId="352"/>
            <ac:spMk id="2" creationId="{908ED0E3-B52D-CC1D-70C1-5DAABC32D9CB}"/>
          </ac:spMkLst>
        </pc:spChg>
        <pc:spChg chg="add del mod">
          <ac:chgData name="Adeline Le Ray" userId="10c79f83957efa03" providerId="LiveId" clId="{F6E2ADF2-F366-4D07-950C-68FE76F50784}" dt="2024-12-13T13:11:18.237" v="4911" actId="14100"/>
          <ac:spMkLst>
            <pc:docMk/>
            <pc:sldMk cId="1752573107" sldId="352"/>
            <ac:spMk id="3" creationId="{8CA98812-6D8A-9F93-6A57-01D8C91E2E2B}"/>
          </ac:spMkLst>
        </pc:spChg>
        <pc:spChg chg="del">
          <ac:chgData name="Adeline Le Ray" userId="10c79f83957efa03" providerId="LiveId" clId="{F6E2ADF2-F366-4D07-950C-68FE76F50784}" dt="2024-12-12T11:56:00.419" v="1868" actId="931"/>
          <ac:spMkLst>
            <pc:docMk/>
            <pc:sldMk cId="1752573107" sldId="352"/>
            <ac:spMk id="4" creationId="{71D8B875-716D-755B-A447-A77ED40E9571}"/>
          </ac:spMkLst>
        </pc:spChg>
        <pc:picChg chg="add mod">
          <ac:chgData name="Adeline Le Ray" userId="10c79f83957efa03" providerId="LiveId" clId="{F6E2ADF2-F366-4D07-950C-68FE76F50784}" dt="2024-12-13T13:10:46.310" v="4870" actId="14100"/>
          <ac:picMkLst>
            <pc:docMk/>
            <pc:sldMk cId="1752573107" sldId="352"/>
            <ac:picMk id="4" creationId="{8372FE2A-C125-B04E-D163-12D62BD04149}"/>
          </ac:picMkLst>
        </pc:picChg>
        <pc:picChg chg="add mod">
          <ac:chgData name="Adeline Le Ray" userId="10c79f83957efa03" providerId="LiveId" clId="{F6E2ADF2-F366-4D07-950C-68FE76F50784}" dt="2024-12-12T11:56:00.419" v="1868" actId="931"/>
          <ac:picMkLst>
            <pc:docMk/>
            <pc:sldMk cId="1752573107" sldId="352"/>
            <ac:picMk id="6" creationId="{164474F7-E5C3-0AB2-541E-F689ADE93FCF}"/>
          </ac:picMkLst>
        </pc:picChg>
      </pc:sldChg>
      <pc:sldChg chg="addSp delSp modSp new del mod">
        <pc:chgData name="Adeline Le Ray" userId="10c79f83957efa03" providerId="LiveId" clId="{F6E2ADF2-F366-4D07-950C-68FE76F50784}" dt="2024-12-12T11:46:33.182" v="1852" actId="2696"/>
        <pc:sldMkLst>
          <pc:docMk/>
          <pc:sldMk cId="4081313034" sldId="353"/>
        </pc:sldMkLst>
        <pc:spChg chg="add del mod">
          <ac:chgData name="Adeline Le Ray" userId="10c79f83957efa03" providerId="LiveId" clId="{F6E2ADF2-F366-4D07-950C-68FE76F50784}" dt="2024-12-12T11:16:06.850" v="1305" actId="21"/>
          <ac:spMkLst>
            <pc:docMk/>
            <pc:sldMk cId="4081313034" sldId="353"/>
            <ac:spMk id="3" creationId="{3A742AEA-D28C-1486-5DDB-62354B7FFD99}"/>
          </ac:spMkLst>
        </pc:spChg>
        <pc:spChg chg="add del mod">
          <ac:chgData name="Adeline Le Ray" userId="10c79f83957efa03" providerId="LiveId" clId="{F6E2ADF2-F366-4D07-950C-68FE76F50784}" dt="2024-12-12T11:16:06.850" v="1305" actId="21"/>
          <ac:spMkLst>
            <pc:docMk/>
            <pc:sldMk cId="4081313034" sldId="353"/>
            <ac:spMk id="4" creationId="{2A6295E0-4E24-D103-A434-1224F50F6DE0}"/>
          </ac:spMkLst>
        </pc:spChg>
        <pc:spChg chg="add del mod">
          <ac:chgData name="Adeline Le Ray" userId="10c79f83957efa03" providerId="LiveId" clId="{F6E2ADF2-F366-4D07-950C-68FE76F50784}" dt="2024-12-12T11:16:06.850" v="1305" actId="21"/>
          <ac:spMkLst>
            <pc:docMk/>
            <pc:sldMk cId="4081313034" sldId="353"/>
            <ac:spMk id="5" creationId="{FC72B013-BDC7-EDA4-4BDE-DE69F3727693}"/>
          </ac:spMkLst>
        </pc:spChg>
        <pc:spChg chg="add del mod">
          <ac:chgData name="Adeline Le Ray" userId="10c79f83957efa03" providerId="LiveId" clId="{F6E2ADF2-F366-4D07-950C-68FE76F50784}" dt="2024-12-12T11:16:06.850" v="1305" actId="21"/>
          <ac:spMkLst>
            <pc:docMk/>
            <pc:sldMk cId="4081313034" sldId="353"/>
            <ac:spMk id="10" creationId="{3E907E93-AF76-4A17-792B-E1A68BF73B50}"/>
          </ac:spMkLst>
        </pc:spChg>
        <pc:spChg chg="add del mod">
          <ac:chgData name="Adeline Le Ray" userId="10c79f83957efa03" providerId="LiveId" clId="{F6E2ADF2-F366-4D07-950C-68FE76F50784}" dt="2024-12-12T11:16:06.850" v="1305" actId="21"/>
          <ac:spMkLst>
            <pc:docMk/>
            <pc:sldMk cId="4081313034" sldId="353"/>
            <ac:spMk id="11" creationId="{8C1894AA-8BFE-9003-9895-F96CF4BB5A0E}"/>
          </ac:spMkLst>
        </pc:spChg>
        <pc:spChg chg="add del mod">
          <ac:chgData name="Adeline Le Ray" userId="10c79f83957efa03" providerId="LiveId" clId="{F6E2ADF2-F366-4D07-950C-68FE76F50784}" dt="2024-12-12T11:16:06.850" v="1305" actId="21"/>
          <ac:spMkLst>
            <pc:docMk/>
            <pc:sldMk cId="4081313034" sldId="353"/>
            <ac:spMk id="12" creationId="{792F8715-2A57-3AC7-A8FB-E41AB19F7B97}"/>
          </ac:spMkLst>
        </pc:spChg>
        <pc:spChg chg="add del mod">
          <ac:chgData name="Adeline Le Ray" userId="10c79f83957efa03" providerId="LiveId" clId="{F6E2ADF2-F366-4D07-950C-68FE76F50784}" dt="2024-12-12T11:16:06.850" v="1305" actId="21"/>
          <ac:spMkLst>
            <pc:docMk/>
            <pc:sldMk cId="4081313034" sldId="353"/>
            <ac:spMk id="13" creationId="{CE2181FE-2DCC-5673-0CE9-90FB27544D42}"/>
          </ac:spMkLst>
        </pc:spChg>
        <pc:spChg chg="add del mod">
          <ac:chgData name="Adeline Le Ray" userId="10c79f83957efa03" providerId="LiveId" clId="{F6E2ADF2-F366-4D07-950C-68FE76F50784}" dt="2024-12-12T11:16:06.850" v="1305" actId="21"/>
          <ac:spMkLst>
            <pc:docMk/>
            <pc:sldMk cId="4081313034" sldId="353"/>
            <ac:spMk id="14" creationId="{BCEE78AB-7073-236D-6380-CA786A380247}"/>
          </ac:spMkLst>
        </pc:spChg>
        <pc:spChg chg="add del mod">
          <ac:chgData name="Adeline Le Ray" userId="10c79f83957efa03" providerId="LiveId" clId="{F6E2ADF2-F366-4D07-950C-68FE76F50784}" dt="2024-12-12T11:16:06.850" v="1305" actId="21"/>
          <ac:spMkLst>
            <pc:docMk/>
            <pc:sldMk cId="4081313034" sldId="353"/>
            <ac:spMk id="15" creationId="{E28E42AE-0B42-504D-B77B-7B50CFB1AC5C}"/>
          </ac:spMkLst>
        </pc:spChg>
        <pc:spChg chg="add del mod">
          <ac:chgData name="Adeline Le Ray" userId="10c79f83957efa03" providerId="LiveId" clId="{F6E2ADF2-F366-4D07-950C-68FE76F50784}" dt="2024-12-12T11:16:26.471" v="1310" actId="21"/>
          <ac:spMkLst>
            <pc:docMk/>
            <pc:sldMk cId="4081313034" sldId="353"/>
            <ac:spMk id="16" creationId="{E5311B63-8B38-F264-E0B5-A511B80DB339}"/>
          </ac:spMkLst>
        </pc:spChg>
        <pc:picChg chg="add del mod">
          <ac:chgData name="Adeline Le Ray" userId="10c79f83957efa03" providerId="LiveId" clId="{F6E2ADF2-F366-4D07-950C-68FE76F50784}" dt="2024-12-12T11:16:06.850" v="1305" actId="21"/>
          <ac:picMkLst>
            <pc:docMk/>
            <pc:sldMk cId="4081313034" sldId="353"/>
            <ac:picMk id="1026" creationId="{3917256B-4E62-C36A-A096-E4008AD382E4}"/>
          </ac:picMkLst>
        </pc:picChg>
        <pc:picChg chg="add del mod">
          <ac:chgData name="Adeline Le Ray" userId="10c79f83957efa03" providerId="LiveId" clId="{F6E2ADF2-F366-4D07-950C-68FE76F50784}" dt="2024-12-12T11:16:06.850" v="1305" actId="21"/>
          <ac:picMkLst>
            <pc:docMk/>
            <pc:sldMk cId="4081313034" sldId="353"/>
            <ac:picMk id="1028" creationId="{641FB79E-6D32-002A-3554-05FFAD07889B}"/>
          </ac:picMkLst>
        </pc:picChg>
      </pc:sldChg>
      <pc:sldChg chg="addSp delSp modSp new mod">
        <pc:chgData name="Adeline Le Ray" userId="10c79f83957efa03" providerId="LiveId" clId="{F6E2ADF2-F366-4D07-950C-68FE76F50784}" dt="2024-12-13T17:27:28.136" v="6982" actId="478"/>
        <pc:sldMkLst>
          <pc:docMk/>
          <pc:sldMk cId="2575449683" sldId="354"/>
        </pc:sldMkLst>
        <pc:spChg chg="mod">
          <ac:chgData name="Adeline Le Ray" userId="10c79f83957efa03" providerId="LiveId" clId="{F6E2ADF2-F366-4D07-950C-68FE76F50784}" dt="2024-12-13T13:04:10.488" v="4853" actId="20577"/>
          <ac:spMkLst>
            <pc:docMk/>
            <pc:sldMk cId="2575449683" sldId="354"/>
            <ac:spMk id="2" creationId="{F4631185-BEF8-E4F8-7425-A5D52FD46A95}"/>
          </ac:spMkLst>
        </pc:spChg>
        <pc:spChg chg="add del mod">
          <ac:chgData name="Adeline Le Ray" userId="10c79f83957efa03" providerId="LiveId" clId="{F6E2ADF2-F366-4D07-950C-68FE76F50784}" dt="2024-12-13T12:07:59.554" v="4450" actId="478"/>
          <ac:spMkLst>
            <pc:docMk/>
            <pc:sldMk cId="2575449683" sldId="354"/>
            <ac:spMk id="3" creationId="{A024F144-8F1C-F495-85F1-C316D985B98D}"/>
          </ac:spMkLst>
        </pc:spChg>
        <pc:spChg chg="add del mod">
          <ac:chgData name="Adeline Le Ray" userId="10c79f83957efa03" providerId="LiveId" clId="{F6E2ADF2-F366-4D07-950C-68FE76F50784}" dt="2024-12-13T12:27:35.439" v="4700" actId="21"/>
          <ac:spMkLst>
            <pc:docMk/>
            <pc:sldMk cId="2575449683" sldId="354"/>
            <ac:spMk id="4" creationId="{4DC1C4BF-B73B-513B-5798-019719CE2FAB}"/>
          </ac:spMkLst>
        </pc:spChg>
        <pc:spChg chg="add del mod">
          <ac:chgData name="Adeline Le Ray" userId="10c79f83957efa03" providerId="LiveId" clId="{F6E2ADF2-F366-4D07-950C-68FE76F50784}" dt="2024-12-13T12:27:35.439" v="4700" actId="21"/>
          <ac:spMkLst>
            <pc:docMk/>
            <pc:sldMk cId="2575449683" sldId="354"/>
            <ac:spMk id="5" creationId="{7BC08E13-A253-7C2A-9F51-6031234F3E81}"/>
          </ac:spMkLst>
        </pc:spChg>
        <pc:spChg chg="add del mod">
          <ac:chgData name="Adeline Le Ray" userId="10c79f83957efa03" providerId="LiveId" clId="{F6E2ADF2-F366-4D07-950C-68FE76F50784}" dt="2024-12-13T12:04:30.741" v="4439" actId="478"/>
          <ac:spMkLst>
            <pc:docMk/>
            <pc:sldMk cId="2575449683" sldId="354"/>
            <ac:spMk id="6" creationId="{801130B6-B3AF-E74F-CDA6-9CA7D2FF8919}"/>
          </ac:spMkLst>
        </pc:spChg>
        <pc:spChg chg="add del mod">
          <ac:chgData name="Adeline Le Ray" userId="10c79f83957efa03" providerId="LiveId" clId="{F6E2ADF2-F366-4D07-950C-68FE76F50784}" dt="2024-12-13T12:25:10.716" v="4675" actId="478"/>
          <ac:spMkLst>
            <pc:docMk/>
            <pc:sldMk cId="2575449683" sldId="354"/>
            <ac:spMk id="10" creationId="{B15D2C04-8D03-9D82-66ED-238F37DB01CC}"/>
          </ac:spMkLst>
        </pc:spChg>
        <pc:spChg chg="add del mod">
          <ac:chgData name="Adeline Le Ray" userId="10c79f83957efa03" providerId="LiveId" clId="{F6E2ADF2-F366-4D07-950C-68FE76F50784}" dt="2024-12-13T12:25:11.676" v="4676" actId="478"/>
          <ac:spMkLst>
            <pc:docMk/>
            <pc:sldMk cId="2575449683" sldId="354"/>
            <ac:spMk id="11" creationId="{94562840-C8E8-AEE2-1043-AC34F3F9CD3F}"/>
          </ac:spMkLst>
        </pc:spChg>
        <pc:spChg chg="add mod">
          <ac:chgData name="Adeline Le Ray" userId="10c79f83957efa03" providerId="LiveId" clId="{F6E2ADF2-F366-4D07-950C-68FE76F50784}" dt="2024-12-13T12:26:02.627" v="4689" actId="1076"/>
          <ac:spMkLst>
            <pc:docMk/>
            <pc:sldMk cId="2575449683" sldId="354"/>
            <ac:spMk id="12" creationId="{107F439B-5E99-DACE-4A21-1553E2F9C34A}"/>
          </ac:spMkLst>
        </pc:spChg>
        <pc:spChg chg="add del mod">
          <ac:chgData name="Adeline Le Ray" userId="10c79f83957efa03" providerId="LiveId" clId="{F6E2ADF2-F366-4D07-950C-68FE76F50784}" dt="2024-12-13T12:25:12.588" v="4677" actId="478"/>
          <ac:spMkLst>
            <pc:docMk/>
            <pc:sldMk cId="2575449683" sldId="354"/>
            <ac:spMk id="13" creationId="{B2137051-B2E7-DA48-097B-11BDCB64A7AD}"/>
          </ac:spMkLst>
        </pc:spChg>
        <pc:spChg chg="add del mod">
          <ac:chgData name="Adeline Le Ray" userId="10c79f83957efa03" providerId="LiveId" clId="{F6E2ADF2-F366-4D07-950C-68FE76F50784}" dt="2024-12-13T17:27:28.136" v="6982" actId="478"/>
          <ac:spMkLst>
            <pc:docMk/>
            <pc:sldMk cId="2575449683" sldId="354"/>
            <ac:spMk id="14" creationId="{ABBCE8BE-8D18-85F2-BFD6-4CDDB84623F6}"/>
          </ac:spMkLst>
        </pc:spChg>
        <pc:spChg chg="add mod">
          <ac:chgData name="Adeline Le Ray" userId="10c79f83957efa03" providerId="LiveId" clId="{F6E2ADF2-F366-4D07-950C-68FE76F50784}" dt="2024-12-13T12:08:43.710" v="4452" actId="1076"/>
          <ac:spMkLst>
            <pc:docMk/>
            <pc:sldMk cId="2575449683" sldId="354"/>
            <ac:spMk id="19" creationId="{1212F4A3-AF0F-5C91-A152-8D5AC84DC267}"/>
          </ac:spMkLst>
        </pc:spChg>
        <pc:spChg chg="add del mod">
          <ac:chgData name="Adeline Le Ray" userId="10c79f83957efa03" providerId="LiveId" clId="{F6E2ADF2-F366-4D07-950C-68FE76F50784}" dt="2024-12-13T12:26:24.086" v="4695" actId="478"/>
          <ac:spMkLst>
            <pc:docMk/>
            <pc:sldMk cId="2575449683" sldId="354"/>
            <ac:spMk id="22" creationId="{1A7F3283-7DBD-8651-8338-8F20DA758523}"/>
          </ac:spMkLst>
        </pc:spChg>
        <pc:spChg chg="add">
          <ac:chgData name="Adeline Le Ray" userId="10c79f83957efa03" providerId="LiveId" clId="{F6E2ADF2-F366-4D07-950C-68FE76F50784}" dt="2024-12-13T12:40:25.792" v="4808"/>
          <ac:spMkLst>
            <pc:docMk/>
            <pc:sldMk cId="2575449683" sldId="354"/>
            <ac:spMk id="23" creationId="{443DE71D-E0D2-DB62-314B-FB654DFEBC46}"/>
          </ac:spMkLst>
        </pc:spChg>
        <pc:spChg chg="add del mod">
          <ac:chgData name="Adeline Le Ray" userId="10c79f83957efa03" providerId="LiveId" clId="{F6E2ADF2-F366-4D07-950C-68FE76F50784}" dt="2024-12-13T12:40:36.222" v="4810" actId="478"/>
          <ac:spMkLst>
            <pc:docMk/>
            <pc:sldMk cId="2575449683" sldId="354"/>
            <ac:spMk id="24" creationId="{4414FC21-CB98-3335-FBC2-63AA44197C07}"/>
          </ac:spMkLst>
        </pc:spChg>
        <pc:spChg chg="add del mod">
          <ac:chgData name="Adeline Le Ray" userId="10c79f83957efa03" providerId="LiveId" clId="{F6E2ADF2-F366-4D07-950C-68FE76F50784}" dt="2024-12-13T12:40:47.279" v="4812" actId="478"/>
          <ac:spMkLst>
            <pc:docMk/>
            <pc:sldMk cId="2575449683" sldId="354"/>
            <ac:spMk id="25" creationId="{89F56BB6-AAAA-47BC-2750-752BE59D2BFE}"/>
          </ac:spMkLst>
        </pc:spChg>
        <pc:grpChg chg="add del mod">
          <ac:chgData name="Adeline Le Ray" userId="10c79f83957efa03" providerId="LiveId" clId="{F6E2ADF2-F366-4D07-950C-68FE76F50784}" dt="2024-12-13T12:27:35.439" v="4700" actId="21"/>
          <ac:grpSpMkLst>
            <pc:docMk/>
            <pc:sldMk cId="2575449683" sldId="354"/>
            <ac:grpSpMk id="21" creationId="{F9C07532-D7B3-2F93-B798-582FE6163BB7}"/>
          </ac:grpSpMkLst>
        </pc:grpChg>
        <pc:graphicFrameChg chg="add del mod modGraphic">
          <ac:chgData name="Adeline Le Ray" userId="10c79f83957efa03" providerId="LiveId" clId="{F6E2ADF2-F366-4D07-950C-68FE76F50784}" dt="2024-12-13T12:27:35.439" v="4700" actId="21"/>
          <ac:graphicFrameMkLst>
            <pc:docMk/>
            <pc:sldMk cId="2575449683" sldId="354"/>
            <ac:graphicFrameMk id="20" creationId="{7C146F09-BCE6-8740-01FD-6739C283C55C}"/>
          </ac:graphicFrameMkLst>
        </pc:graphicFrameChg>
        <pc:picChg chg="add del mod">
          <ac:chgData name="Adeline Le Ray" userId="10c79f83957efa03" providerId="LiveId" clId="{F6E2ADF2-F366-4D07-950C-68FE76F50784}" dt="2024-12-13T12:27:35.439" v="4700" actId="21"/>
          <ac:picMkLst>
            <pc:docMk/>
            <pc:sldMk cId="2575449683" sldId="354"/>
            <ac:picMk id="15" creationId="{296B7C89-5DE2-62A9-A97D-6B23FD0DA9C5}"/>
          </ac:picMkLst>
        </pc:picChg>
        <pc:picChg chg="add del mod">
          <ac:chgData name="Adeline Le Ray" userId="10c79f83957efa03" providerId="LiveId" clId="{F6E2ADF2-F366-4D07-950C-68FE76F50784}" dt="2024-12-13T12:27:35.439" v="4700" actId="21"/>
          <ac:picMkLst>
            <pc:docMk/>
            <pc:sldMk cId="2575449683" sldId="354"/>
            <ac:picMk id="16" creationId="{81A625FB-11D1-354C-FDA8-F4AE70BD7B10}"/>
          </ac:picMkLst>
        </pc:picChg>
        <pc:picChg chg="add del mod">
          <ac:chgData name="Adeline Le Ray" userId="10c79f83957efa03" providerId="LiveId" clId="{F6E2ADF2-F366-4D07-950C-68FE76F50784}" dt="2024-12-13T12:27:35.439" v="4700" actId="21"/>
          <ac:picMkLst>
            <pc:docMk/>
            <pc:sldMk cId="2575449683" sldId="354"/>
            <ac:picMk id="17" creationId="{3C015B3B-5B98-3B8C-33C3-3C36DF32BB66}"/>
          </ac:picMkLst>
        </pc:picChg>
        <pc:picChg chg="add del mod">
          <ac:chgData name="Adeline Le Ray" userId="10c79f83957efa03" providerId="LiveId" clId="{F6E2ADF2-F366-4D07-950C-68FE76F50784}" dt="2024-12-13T12:27:35.439" v="4700" actId="21"/>
          <ac:picMkLst>
            <pc:docMk/>
            <pc:sldMk cId="2575449683" sldId="354"/>
            <ac:picMk id="18" creationId="{A1C8FE65-95B3-9F35-C6BA-8FEEB9C6CA80}"/>
          </ac:picMkLst>
        </pc:picChg>
        <pc:picChg chg="add mod">
          <ac:chgData name="Adeline Le Ray" userId="10c79f83957efa03" providerId="LiveId" clId="{F6E2ADF2-F366-4D07-950C-68FE76F50784}" dt="2024-12-13T13:04:04.905" v="4839" actId="1076"/>
          <ac:picMkLst>
            <pc:docMk/>
            <pc:sldMk cId="2575449683" sldId="354"/>
            <ac:picMk id="27" creationId="{27F48F9A-BFBD-A7B4-4B06-CC690E8DC389}"/>
          </ac:picMkLst>
        </pc:picChg>
        <pc:picChg chg="add del mod">
          <ac:chgData name="Adeline Le Ray" userId="10c79f83957efa03" providerId="LiveId" clId="{F6E2ADF2-F366-4D07-950C-68FE76F50784}" dt="2024-12-13T12:27:35.439" v="4700" actId="21"/>
          <ac:picMkLst>
            <pc:docMk/>
            <pc:sldMk cId="2575449683" sldId="354"/>
            <ac:picMk id="2056" creationId="{24A5C244-7F90-9060-0EBC-495677273836}"/>
          </ac:picMkLst>
        </pc:picChg>
        <pc:picChg chg="add del mod">
          <ac:chgData name="Adeline Le Ray" userId="10c79f83957efa03" providerId="LiveId" clId="{F6E2ADF2-F366-4D07-950C-68FE76F50784}" dt="2024-12-13T12:27:35.439" v="4700" actId="21"/>
          <ac:picMkLst>
            <pc:docMk/>
            <pc:sldMk cId="2575449683" sldId="354"/>
            <ac:picMk id="2058" creationId="{5E0558B2-D870-F164-6930-12B2F395513B}"/>
          </ac:picMkLst>
        </pc:picChg>
        <pc:picChg chg="add del mod">
          <ac:chgData name="Adeline Le Ray" userId="10c79f83957efa03" providerId="LiveId" clId="{F6E2ADF2-F366-4D07-950C-68FE76F50784}" dt="2024-12-13T12:27:35.439" v="4700" actId="21"/>
          <ac:picMkLst>
            <pc:docMk/>
            <pc:sldMk cId="2575449683" sldId="354"/>
            <ac:picMk id="2060" creationId="{17639A47-4C09-9E30-AD2C-8F31B6E7B852}"/>
          </ac:picMkLst>
        </pc:picChg>
        <pc:picChg chg="add mod">
          <ac:chgData name="Adeline Le Ray" userId="10c79f83957efa03" providerId="LiveId" clId="{F6E2ADF2-F366-4D07-950C-68FE76F50784}" dt="2024-12-13T12:26:02.627" v="4689" actId="1076"/>
          <ac:picMkLst>
            <pc:docMk/>
            <pc:sldMk cId="2575449683" sldId="354"/>
            <ac:picMk id="2064" creationId="{94390865-4857-88AC-DFA2-FB73627476AF}"/>
          </ac:picMkLst>
        </pc:picChg>
        <pc:picChg chg="add del mod">
          <ac:chgData name="Adeline Le Ray" userId="10c79f83957efa03" providerId="LiveId" clId="{F6E2ADF2-F366-4D07-950C-68FE76F50784}" dt="2024-12-13T12:27:35.439" v="4700" actId="21"/>
          <ac:picMkLst>
            <pc:docMk/>
            <pc:sldMk cId="2575449683" sldId="354"/>
            <ac:picMk id="2066" creationId="{739EE5D6-D1BC-998E-4069-AE51F273FDF8}"/>
          </ac:picMkLst>
        </pc:picChg>
        <pc:picChg chg="add del mod">
          <ac:chgData name="Adeline Le Ray" userId="10c79f83957efa03" providerId="LiveId" clId="{F6E2ADF2-F366-4D07-950C-68FE76F50784}" dt="2024-12-13T12:02:20.753" v="4417" actId="478"/>
          <ac:picMkLst>
            <pc:docMk/>
            <pc:sldMk cId="2575449683" sldId="354"/>
            <ac:picMk id="3074" creationId="{2FABB437-300D-C551-FDBB-901DA4DAC61D}"/>
          </ac:picMkLst>
        </pc:picChg>
        <pc:picChg chg="add del mod">
          <ac:chgData name="Adeline Le Ray" userId="10c79f83957efa03" providerId="LiveId" clId="{F6E2ADF2-F366-4D07-950C-68FE76F50784}" dt="2024-12-13T12:27:35.439" v="4700" actId="21"/>
          <ac:picMkLst>
            <pc:docMk/>
            <pc:sldMk cId="2575449683" sldId="354"/>
            <ac:picMk id="3076" creationId="{4E32E625-3D3F-DF26-F339-C5B3732212D2}"/>
          </ac:picMkLst>
        </pc:picChg>
        <pc:picChg chg="add del mod">
          <ac:chgData name="Adeline Le Ray" userId="10c79f83957efa03" providerId="LiveId" clId="{F6E2ADF2-F366-4D07-950C-68FE76F50784}" dt="2024-12-13T12:27:35.439" v="4700" actId="21"/>
          <ac:picMkLst>
            <pc:docMk/>
            <pc:sldMk cId="2575449683" sldId="354"/>
            <ac:picMk id="3078" creationId="{B2B1DE56-4139-B474-2F73-B005604C5002}"/>
          </ac:picMkLst>
        </pc:picChg>
        <pc:picChg chg="add del mod">
          <ac:chgData name="Adeline Le Ray" userId="10c79f83957efa03" providerId="LiveId" clId="{F6E2ADF2-F366-4D07-950C-68FE76F50784}" dt="2024-12-13T12:22:48.937" v="4655" actId="478"/>
          <ac:picMkLst>
            <pc:docMk/>
            <pc:sldMk cId="2575449683" sldId="354"/>
            <ac:picMk id="3080" creationId="{6692AD21-BB28-D6B5-76FE-8B4BD8123985}"/>
          </ac:picMkLst>
        </pc:picChg>
        <pc:picChg chg="add del">
          <ac:chgData name="Adeline Le Ray" userId="10c79f83957efa03" providerId="LiveId" clId="{F6E2ADF2-F366-4D07-950C-68FE76F50784}" dt="2024-12-13T12:22:53.841" v="4657" actId="478"/>
          <ac:picMkLst>
            <pc:docMk/>
            <pc:sldMk cId="2575449683" sldId="354"/>
            <ac:picMk id="3082" creationId="{2AC80E70-C681-F09F-5809-C4E73D8C1845}"/>
          </ac:picMkLst>
        </pc:picChg>
        <pc:picChg chg="add del mod">
          <ac:chgData name="Adeline Le Ray" userId="10c79f83957efa03" providerId="LiveId" clId="{F6E2ADF2-F366-4D07-950C-68FE76F50784}" dt="2024-12-13T12:27:35.439" v="4700" actId="21"/>
          <ac:picMkLst>
            <pc:docMk/>
            <pc:sldMk cId="2575449683" sldId="354"/>
            <ac:picMk id="3084" creationId="{39C3E603-5268-C3F0-0887-7CDAC66797FA}"/>
          </ac:picMkLst>
        </pc:picChg>
      </pc:sldChg>
      <pc:sldChg chg="addSp delSp modSp new del mod">
        <pc:chgData name="Adeline Le Ray" userId="10c79f83957efa03" providerId="LiveId" clId="{F6E2ADF2-F366-4D07-950C-68FE76F50784}" dt="2024-12-06T16:39:15.262" v="825" actId="47"/>
        <pc:sldMkLst>
          <pc:docMk/>
          <pc:sldMk cId="2398160851" sldId="355"/>
        </pc:sldMkLst>
      </pc:sldChg>
      <pc:sldChg chg="addSp delSp modSp add del mod">
        <pc:chgData name="Adeline Le Ray" userId="10c79f83957efa03" providerId="LiveId" clId="{F6E2ADF2-F366-4D07-950C-68FE76F50784}" dt="2024-12-06T16:39:26.125" v="829" actId="47"/>
        <pc:sldMkLst>
          <pc:docMk/>
          <pc:sldMk cId="2383952218" sldId="356"/>
        </pc:sldMkLst>
      </pc:sldChg>
      <pc:sldChg chg="addSp delSp modSp add mod">
        <pc:chgData name="Adeline Le Ray" userId="10c79f83957efa03" providerId="LiveId" clId="{F6E2ADF2-F366-4D07-950C-68FE76F50784}" dt="2024-12-13T15:46:54.916" v="6183" actId="1038"/>
        <pc:sldMkLst>
          <pc:docMk/>
          <pc:sldMk cId="947338600" sldId="357"/>
        </pc:sldMkLst>
        <pc:spChg chg="mod">
          <ac:chgData name="Adeline Le Ray" userId="10c79f83957efa03" providerId="LiveId" clId="{F6E2ADF2-F366-4D07-950C-68FE76F50784}" dt="2024-12-13T15:46:18.791" v="6152" actId="1035"/>
          <ac:spMkLst>
            <pc:docMk/>
            <pc:sldMk cId="947338600" sldId="357"/>
            <ac:spMk id="2" creationId="{ECEFB5C8-B60E-7AD3-500B-CF01B45E5FAC}"/>
          </ac:spMkLst>
        </pc:spChg>
        <pc:spChg chg="add del mod">
          <ac:chgData name="Adeline Le Ray" userId="10c79f83957efa03" providerId="LiveId" clId="{F6E2ADF2-F366-4D07-950C-68FE76F50784}" dt="2024-12-13T11:00:46.049" v="4126" actId="478"/>
          <ac:spMkLst>
            <pc:docMk/>
            <pc:sldMk cId="947338600" sldId="357"/>
            <ac:spMk id="6" creationId="{21F71614-A14F-63BA-3A36-D16290E0627D}"/>
          </ac:spMkLst>
        </pc:spChg>
        <pc:spChg chg="add del mod">
          <ac:chgData name="Adeline Le Ray" userId="10c79f83957efa03" providerId="LiveId" clId="{F6E2ADF2-F366-4D07-950C-68FE76F50784}" dt="2024-12-13T11:00:46.049" v="4126" actId="478"/>
          <ac:spMkLst>
            <pc:docMk/>
            <pc:sldMk cId="947338600" sldId="357"/>
            <ac:spMk id="10" creationId="{CA0E0ECC-BA69-A71C-5ADC-59A027CE0D26}"/>
          </ac:spMkLst>
        </pc:spChg>
        <pc:spChg chg="add del mod">
          <ac:chgData name="Adeline Le Ray" userId="10c79f83957efa03" providerId="LiveId" clId="{F6E2ADF2-F366-4D07-950C-68FE76F50784}" dt="2024-12-13T11:00:46.049" v="4126" actId="478"/>
          <ac:spMkLst>
            <pc:docMk/>
            <pc:sldMk cId="947338600" sldId="357"/>
            <ac:spMk id="11" creationId="{CC0F04AA-23BA-E7C6-88A7-735406D8A1FC}"/>
          </ac:spMkLst>
        </pc:spChg>
        <pc:spChg chg="add mod">
          <ac:chgData name="Adeline Le Ray" userId="10c79f83957efa03" providerId="LiveId" clId="{F6E2ADF2-F366-4D07-950C-68FE76F50784}" dt="2024-12-13T15:46:50.777" v="6177" actId="12"/>
          <ac:spMkLst>
            <pc:docMk/>
            <pc:sldMk cId="947338600" sldId="357"/>
            <ac:spMk id="22" creationId="{25BE7A68-5CD4-88E2-EA6E-ABB7CCF33167}"/>
          </ac:spMkLst>
        </pc:spChg>
        <pc:spChg chg="add mod">
          <ac:chgData name="Adeline Le Ray" userId="10c79f83957efa03" providerId="LiveId" clId="{F6E2ADF2-F366-4D07-950C-68FE76F50784}" dt="2024-12-13T15:46:30.331" v="6166" actId="1035"/>
          <ac:spMkLst>
            <pc:docMk/>
            <pc:sldMk cId="947338600" sldId="357"/>
            <ac:spMk id="23" creationId="{AA2B7531-4A40-C801-F288-15CF2AC780C9}"/>
          </ac:spMkLst>
        </pc:spChg>
        <pc:spChg chg="add del mod">
          <ac:chgData name="Adeline Le Ray" userId="10c79f83957efa03" providerId="LiveId" clId="{F6E2ADF2-F366-4D07-950C-68FE76F50784}" dt="2024-12-13T15:24:48.479" v="5522" actId="478"/>
          <ac:spMkLst>
            <pc:docMk/>
            <pc:sldMk cId="947338600" sldId="357"/>
            <ac:spMk id="24" creationId="{29F29442-DC58-3E0F-8B41-ACD44DF47664}"/>
          </ac:spMkLst>
        </pc:spChg>
        <pc:spChg chg="add del mod">
          <ac:chgData name="Adeline Le Ray" userId="10c79f83957efa03" providerId="LiveId" clId="{F6E2ADF2-F366-4D07-950C-68FE76F50784}" dt="2024-12-13T15:25:27.814" v="5636" actId="478"/>
          <ac:spMkLst>
            <pc:docMk/>
            <pc:sldMk cId="947338600" sldId="357"/>
            <ac:spMk id="25" creationId="{F52D5623-195C-E9F3-2C0A-6907A489A4F8}"/>
          </ac:spMkLst>
        </pc:spChg>
        <pc:spChg chg="add mod">
          <ac:chgData name="Adeline Le Ray" userId="10c79f83957efa03" providerId="LiveId" clId="{F6E2ADF2-F366-4D07-950C-68FE76F50784}" dt="2024-12-13T15:46:30.331" v="6166" actId="1035"/>
          <ac:spMkLst>
            <pc:docMk/>
            <pc:sldMk cId="947338600" sldId="357"/>
            <ac:spMk id="26" creationId="{502BF78E-B06B-7C27-53CD-6BD84048EFAA}"/>
          </ac:spMkLst>
        </pc:spChg>
        <pc:spChg chg="add del mod">
          <ac:chgData name="Adeline Le Ray" userId="10c79f83957efa03" providerId="LiveId" clId="{F6E2ADF2-F366-4D07-950C-68FE76F50784}" dt="2024-12-13T15:30:19.862" v="5780" actId="478"/>
          <ac:spMkLst>
            <pc:docMk/>
            <pc:sldMk cId="947338600" sldId="357"/>
            <ac:spMk id="27" creationId="{522CB087-A017-71A7-38FE-4436A8805A40}"/>
          </ac:spMkLst>
        </pc:spChg>
        <pc:spChg chg="add mod">
          <ac:chgData name="Adeline Le Ray" userId="10c79f83957efa03" providerId="LiveId" clId="{F6E2ADF2-F366-4D07-950C-68FE76F50784}" dt="2024-12-13T15:46:30.331" v="6166" actId="1035"/>
          <ac:spMkLst>
            <pc:docMk/>
            <pc:sldMk cId="947338600" sldId="357"/>
            <ac:spMk id="28" creationId="{1ED67EE8-EB0F-0191-A367-AE2CD6E5E80D}"/>
          </ac:spMkLst>
        </pc:spChg>
        <pc:spChg chg="add mod">
          <ac:chgData name="Adeline Le Ray" userId="10c79f83957efa03" providerId="LiveId" clId="{F6E2ADF2-F366-4D07-950C-68FE76F50784}" dt="2024-12-13T15:46:30.331" v="6166" actId="1035"/>
          <ac:spMkLst>
            <pc:docMk/>
            <pc:sldMk cId="947338600" sldId="357"/>
            <ac:spMk id="29" creationId="{76DF1E9E-0093-AF06-08FF-9767516DD3FC}"/>
          </ac:spMkLst>
        </pc:spChg>
        <pc:spChg chg="add mod">
          <ac:chgData name="Adeline Le Ray" userId="10c79f83957efa03" providerId="LiveId" clId="{F6E2ADF2-F366-4D07-950C-68FE76F50784}" dt="2024-12-13T15:46:42.799" v="6176" actId="1038"/>
          <ac:spMkLst>
            <pc:docMk/>
            <pc:sldMk cId="947338600" sldId="357"/>
            <ac:spMk id="30" creationId="{03FB19D1-A715-DD49-24F3-D0BACC53B7A0}"/>
          </ac:spMkLst>
        </pc:spChg>
        <pc:spChg chg="add mod">
          <ac:chgData name="Adeline Le Ray" userId="10c79f83957efa03" providerId="LiveId" clId="{F6E2ADF2-F366-4D07-950C-68FE76F50784}" dt="2024-12-13T15:46:30.331" v="6166" actId="1035"/>
          <ac:spMkLst>
            <pc:docMk/>
            <pc:sldMk cId="947338600" sldId="357"/>
            <ac:spMk id="31" creationId="{E0316854-977D-1287-AFEB-1FE4ABBAAE0B}"/>
          </ac:spMkLst>
        </pc:spChg>
        <pc:spChg chg="add mod">
          <ac:chgData name="Adeline Le Ray" userId="10c79f83957efa03" providerId="LiveId" clId="{F6E2ADF2-F366-4D07-950C-68FE76F50784}" dt="2024-12-13T15:46:30.331" v="6166" actId="1035"/>
          <ac:spMkLst>
            <pc:docMk/>
            <pc:sldMk cId="947338600" sldId="357"/>
            <ac:spMk id="32" creationId="{8C0BEC53-D448-D9C9-E4A6-196C06472C81}"/>
          </ac:spMkLst>
        </pc:spChg>
        <pc:graphicFrameChg chg="add del mod modGraphic">
          <ac:chgData name="Adeline Le Ray" userId="10c79f83957efa03" providerId="LiveId" clId="{F6E2ADF2-F366-4D07-950C-68FE76F50784}" dt="2024-12-13T11:12:01.871" v="4168" actId="478"/>
          <ac:graphicFrameMkLst>
            <pc:docMk/>
            <pc:sldMk cId="947338600" sldId="357"/>
            <ac:graphicFrameMk id="4" creationId="{7548C5C5-006F-BEFC-6947-74F49BF07F06}"/>
          </ac:graphicFrameMkLst>
        </pc:graphicFrameChg>
        <pc:graphicFrameChg chg="add del mod modGraphic">
          <ac:chgData name="Adeline Le Ray" userId="10c79f83957efa03" providerId="LiveId" clId="{F6E2ADF2-F366-4D07-950C-68FE76F50784}" dt="2024-12-13T11:17:24.958" v="4174" actId="1032"/>
          <ac:graphicFrameMkLst>
            <pc:docMk/>
            <pc:sldMk cId="947338600" sldId="357"/>
            <ac:graphicFrameMk id="12" creationId="{4FC1A735-E535-BFE5-52A2-6F9039EBA732}"/>
          </ac:graphicFrameMkLst>
        </pc:graphicFrameChg>
        <pc:graphicFrameChg chg="add mod modGraphic">
          <ac:chgData name="Adeline Le Ray" userId="10c79f83957efa03" providerId="LiveId" clId="{F6E2ADF2-F366-4D07-950C-68FE76F50784}" dt="2024-12-13T15:46:30.331" v="6166" actId="1035"/>
          <ac:graphicFrameMkLst>
            <pc:docMk/>
            <pc:sldMk cId="947338600" sldId="357"/>
            <ac:graphicFrameMk id="13" creationId="{5AD76F9B-439A-49B5-5562-B9F5C8E3025E}"/>
          </ac:graphicFrameMkLst>
        </pc:graphicFrameChg>
        <pc:picChg chg="add del mod">
          <ac:chgData name="Adeline Le Ray" userId="10c79f83957efa03" providerId="LiveId" clId="{F6E2ADF2-F366-4D07-950C-68FE76F50784}" dt="2024-12-13T11:00:35.984" v="4123" actId="478"/>
          <ac:picMkLst>
            <pc:docMk/>
            <pc:sldMk cId="947338600" sldId="357"/>
            <ac:picMk id="3" creationId="{D125402B-7703-911C-C900-570D1D59F12A}"/>
          </ac:picMkLst>
        </pc:picChg>
        <pc:picChg chg="add del mod">
          <ac:chgData name="Adeline Le Ray" userId="10c79f83957efa03" providerId="LiveId" clId="{F6E2ADF2-F366-4D07-950C-68FE76F50784}" dt="2024-12-13T11:00:46.049" v="4126" actId="478"/>
          <ac:picMkLst>
            <pc:docMk/>
            <pc:sldMk cId="947338600" sldId="357"/>
            <ac:picMk id="5" creationId="{5220D39F-8D63-E615-3CE3-C6ADA83EC2F7}"/>
          </ac:picMkLst>
        </pc:picChg>
        <pc:picChg chg="add mod">
          <ac:chgData name="Adeline Le Ray" userId="10c79f83957efa03" providerId="LiveId" clId="{F6E2ADF2-F366-4D07-950C-68FE76F50784}" dt="2024-12-13T15:46:30.331" v="6166" actId="1035"/>
          <ac:picMkLst>
            <pc:docMk/>
            <pc:sldMk cId="947338600" sldId="357"/>
            <ac:picMk id="15" creationId="{D46D59E7-217F-E596-F014-CD8EA639037B}"/>
          </ac:picMkLst>
        </pc:picChg>
        <pc:picChg chg="add mod">
          <ac:chgData name="Adeline Le Ray" userId="10c79f83957efa03" providerId="LiveId" clId="{F6E2ADF2-F366-4D07-950C-68FE76F50784}" dt="2024-12-13T15:46:30.331" v="6166" actId="1035"/>
          <ac:picMkLst>
            <pc:docMk/>
            <pc:sldMk cId="947338600" sldId="357"/>
            <ac:picMk id="17" creationId="{2D0C4717-9D85-B071-76E4-23DDB4BD1CA3}"/>
          </ac:picMkLst>
        </pc:picChg>
        <pc:picChg chg="add mod">
          <ac:chgData name="Adeline Le Ray" userId="10c79f83957efa03" providerId="LiveId" clId="{F6E2ADF2-F366-4D07-950C-68FE76F50784}" dt="2024-12-13T15:46:30.331" v="6166" actId="1035"/>
          <ac:picMkLst>
            <pc:docMk/>
            <pc:sldMk cId="947338600" sldId="357"/>
            <ac:picMk id="19" creationId="{316C7422-DE06-BD47-C5DF-7F43C0E01FF8}"/>
          </ac:picMkLst>
        </pc:picChg>
        <pc:picChg chg="add mod">
          <ac:chgData name="Adeline Le Ray" userId="10c79f83957efa03" providerId="LiveId" clId="{F6E2ADF2-F366-4D07-950C-68FE76F50784}" dt="2024-12-13T15:46:54.916" v="6183" actId="1038"/>
          <ac:picMkLst>
            <pc:docMk/>
            <pc:sldMk cId="947338600" sldId="357"/>
            <ac:picMk id="21" creationId="{490F6424-F2F6-82B7-29EB-94CC0277EB78}"/>
          </ac:picMkLst>
        </pc:picChg>
      </pc:sldChg>
      <pc:sldChg chg="addSp delSp modSp add mod">
        <pc:chgData name="Adeline Le Ray" userId="10c79f83957efa03" providerId="LiveId" clId="{F6E2ADF2-F366-4D07-950C-68FE76F50784}" dt="2024-12-13T16:38:23.504" v="6721" actId="20577"/>
        <pc:sldMkLst>
          <pc:docMk/>
          <pc:sldMk cId="3520163302" sldId="358"/>
        </pc:sldMkLst>
        <pc:spChg chg="mod">
          <ac:chgData name="Adeline Le Ray" userId="10c79f83957efa03" providerId="LiveId" clId="{F6E2ADF2-F366-4D07-950C-68FE76F50784}" dt="2024-12-13T16:38:23.504" v="6721" actId="20577"/>
          <ac:spMkLst>
            <pc:docMk/>
            <pc:sldMk cId="3520163302" sldId="358"/>
            <ac:spMk id="2" creationId="{0C5EC68D-682C-064F-5A3D-A9D25AF748B5}"/>
          </ac:spMkLst>
        </pc:spChg>
        <pc:picChg chg="add mod">
          <ac:chgData name="Adeline Le Ray" userId="10c79f83957efa03" providerId="LiveId" clId="{F6E2ADF2-F366-4D07-950C-68FE76F50784}" dt="2024-12-06T16:39:24.062" v="828"/>
          <ac:picMkLst>
            <pc:docMk/>
            <pc:sldMk cId="3520163302" sldId="358"/>
            <ac:picMk id="4" creationId="{D302FEB4-584A-AE38-141F-F7DA16695371}"/>
          </ac:picMkLst>
        </pc:picChg>
      </pc:sldChg>
      <pc:sldChg chg="addSp delSp modSp new del mod">
        <pc:chgData name="Adeline Le Ray" userId="10c79f83957efa03" providerId="LiveId" clId="{F6E2ADF2-F366-4D07-950C-68FE76F50784}" dt="2024-12-13T13:05:02.352" v="4861" actId="47"/>
        <pc:sldMkLst>
          <pc:docMk/>
          <pc:sldMk cId="3451557869" sldId="359"/>
        </pc:sldMkLst>
        <pc:spChg chg="add del mod">
          <ac:chgData name="Adeline Le Ray" userId="10c79f83957efa03" providerId="LiveId" clId="{F6E2ADF2-F366-4D07-950C-68FE76F50784}" dt="2024-12-13T13:04:42.321" v="4854" actId="21"/>
          <ac:spMkLst>
            <pc:docMk/>
            <pc:sldMk cId="3451557869" sldId="359"/>
            <ac:spMk id="15" creationId="{F9F3B0B8-53D1-4E53-136B-CAC644DA7B07}"/>
          </ac:spMkLst>
        </pc:spChg>
      </pc:sldChg>
      <pc:sldChg chg="addSp delSp modSp new del mod">
        <pc:chgData name="Adeline Le Ray" userId="10c79f83957efa03" providerId="LiveId" clId="{F6E2ADF2-F366-4D07-950C-68FE76F50784}" dt="2024-12-12T22:04:31.193" v="3292" actId="47"/>
        <pc:sldMkLst>
          <pc:docMk/>
          <pc:sldMk cId="1572372503" sldId="360"/>
        </pc:sldMkLst>
        <pc:picChg chg="add del mod">
          <ac:chgData name="Adeline Le Ray" userId="10c79f83957efa03" providerId="LiveId" clId="{F6E2ADF2-F366-4D07-950C-68FE76F50784}" dt="2024-12-12T21:23:05.008" v="2710" actId="21"/>
          <ac:picMkLst>
            <pc:docMk/>
            <pc:sldMk cId="1572372503" sldId="360"/>
            <ac:picMk id="3074" creationId="{9253904F-568C-F398-E1D5-EE2FF77FEDDD}"/>
          </ac:picMkLst>
        </pc:picChg>
      </pc:sldChg>
      <pc:sldChg chg="addSp delSp modSp new mod">
        <pc:chgData name="Adeline Le Ray" userId="10c79f83957efa03" providerId="LiveId" clId="{F6E2ADF2-F366-4D07-950C-68FE76F50784}" dt="2024-12-13T16:37:59.277" v="6693" actId="1076"/>
        <pc:sldMkLst>
          <pc:docMk/>
          <pc:sldMk cId="1155083586" sldId="361"/>
        </pc:sldMkLst>
        <pc:spChg chg="mod">
          <ac:chgData name="Adeline Le Ray" userId="10c79f83957efa03" providerId="LiveId" clId="{F6E2ADF2-F366-4D07-950C-68FE76F50784}" dt="2024-12-13T16:37:36.414" v="6684" actId="20577"/>
          <ac:spMkLst>
            <pc:docMk/>
            <pc:sldMk cId="1155083586" sldId="361"/>
            <ac:spMk id="2" creationId="{4763BCCD-5DBD-5DA8-011E-DC3FCF89A108}"/>
          </ac:spMkLst>
        </pc:spChg>
        <pc:picChg chg="add mod">
          <ac:chgData name="Adeline Le Ray" userId="10c79f83957efa03" providerId="LiveId" clId="{F6E2ADF2-F366-4D07-950C-68FE76F50784}" dt="2024-12-13T16:37:59.277" v="6693" actId="1076"/>
          <ac:picMkLst>
            <pc:docMk/>
            <pc:sldMk cId="1155083586" sldId="361"/>
            <ac:picMk id="11" creationId="{F1E1A17B-5BBD-D59C-3E85-564FC535DA68}"/>
          </ac:picMkLst>
        </pc:picChg>
        <pc:picChg chg="add mod">
          <ac:chgData name="Adeline Le Ray" userId="10c79f83957efa03" providerId="LiveId" clId="{F6E2ADF2-F366-4D07-950C-68FE76F50784}" dt="2024-12-13T16:37:49.597" v="6689" actId="1076"/>
          <ac:picMkLst>
            <pc:docMk/>
            <pc:sldMk cId="1155083586" sldId="361"/>
            <ac:picMk id="13" creationId="{29F5767D-C9D4-7A7E-2CE8-999A87EC3475}"/>
          </ac:picMkLst>
        </pc:picChg>
        <pc:picChg chg="add mod">
          <ac:chgData name="Adeline Le Ray" userId="10c79f83957efa03" providerId="LiveId" clId="{F6E2ADF2-F366-4D07-950C-68FE76F50784}" dt="2024-12-13T16:37:55.045" v="6691" actId="1076"/>
          <ac:picMkLst>
            <pc:docMk/>
            <pc:sldMk cId="1155083586" sldId="361"/>
            <ac:picMk id="4098" creationId="{6FEA6AA4-0088-3EB3-3988-EEF814D183BC}"/>
          </ac:picMkLst>
        </pc:picChg>
      </pc:sldChg>
      <pc:sldChg chg="addSp delSp modSp new del mod">
        <pc:chgData name="Adeline Le Ray" userId="10c79f83957efa03" providerId="LiveId" clId="{F6E2ADF2-F366-4D07-950C-68FE76F50784}" dt="2024-12-12T22:04:31.908" v="3293" actId="47"/>
        <pc:sldMkLst>
          <pc:docMk/>
          <pc:sldMk cId="34295469" sldId="362"/>
        </pc:sldMkLst>
        <pc:picChg chg="add del mod">
          <ac:chgData name="Adeline Le Ray" userId="10c79f83957efa03" providerId="LiveId" clId="{F6E2ADF2-F366-4D07-950C-68FE76F50784}" dt="2024-12-12T21:23:30.611" v="2714" actId="21"/>
          <ac:picMkLst>
            <pc:docMk/>
            <pc:sldMk cId="34295469" sldId="362"/>
            <ac:picMk id="5122" creationId="{825311CC-485E-E7AA-720B-7442F16A2CCE}"/>
          </ac:picMkLst>
        </pc:picChg>
      </pc:sldChg>
      <pc:sldChg chg="delSp modSp add del">
        <pc:chgData name="Adeline Le Ray" userId="10c79f83957efa03" providerId="LiveId" clId="{F6E2ADF2-F366-4D07-950C-68FE76F50784}" dt="2024-12-06T16:47:28.742" v="905" actId="2696"/>
        <pc:sldMkLst>
          <pc:docMk/>
          <pc:sldMk cId="598334129" sldId="363"/>
        </pc:sldMkLst>
      </pc:sldChg>
      <pc:sldChg chg="addSp delSp modSp add mod">
        <pc:chgData name="Adeline Le Ray" userId="10c79f83957efa03" providerId="LiveId" clId="{F6E2ADF2-F366-4D07-950C-68FE76F50784}" dt="2024-12-13T13:19:20.552" v="5025" actId="20577"/>
        <pc:sldMkLst>
          <pc:docMk/>
          <pc:sldMk cId="1878812439" sldId="363"/>
        </pc:sldMkLst>
        <pc:spChg chg="mod">
          <ac:chgData name="Adeline Le Ray" userId="10c79f83957efa03" providerId="LiveId" clId="{F6E2ADF2-F366-4D07-950C-68FE76F50784}" dt="2024-12-13T13:19:20.552" v="5025" actId="20577"/>
          <ac:spMkLst>
            <pc:docMk/>
            <pc:sldMk cId="1878812439" sldId="363"/>
            <ac:spMk id="2" creationId="{67FE0C84-AD04-046D-991B-2F553A8B32CC}"/>
          </ac:spMkLst>
        </pc:spChg>
        <pc:spChg chg="del">
          <ac:chgData name="Adeline Le Ray" userId="10c79f83957efa03" providerId="LiveId" clId="{F6E2ADF2-F366-4D07-950C-68FE76F50784}" dt="2024-12-13T13:07:53.444" v="4863" actId="931"/>
          <ac:spMkLst>
            <pc:docMk/>
            <pc:sldMk cId="1878812439" sldId="363"/>
            <ac:spMk id="4" creationId="{5C54426C-F5C8-01BA-EB0F-016D28C9E40F}"/>
          </ac:spMkLst>
        </pc:spChg>
        <pc:picChg chg="add mod">
          <ac:chgData name="Adeline Le Ray" userId="10c79f83957efa03" providerId="LiveId" clId="{F6E2ADF2-F366-4D07-950C-68FE76F50784}" dt="2024-12-13T13:09:22.641" v="4864" actId="14826"/>
          <ac:picMkLst>
            <pc:docMk/>
            <pc:sldMk cId="1878812439" sldId="363"/>
            <ac:picMk id="6" creationId="{429A650F-6BBC-F5BB-6920-14A9E7CE2403}"/>
          </ac:picMkLst>
        </pc:picChg>
      </pc:sldChg>
      <pc:sldChg chg="add del">
        <pc:chgData name="Adeline Le Ray" userId="10c79f83957efa03" providerId="LiveId" clId="{F6E2ADF2-F366-4D07-950C-68FE76F50784}" dt="2024-12-13T13:05:04.376" v="4862" actId="47"/>
        <pc:sldMkLst>
          <pc:docMk/>
          <pc:sldMk cId="608495185" sldId="364"/>
        </pc:sldMkLst>
      </pc:sldChg>
      <pc:sldChg chg="addSp delSp modSp new del mod">
        <pc:chgData name="Adeline Le Ray" userId="10c79f83957efa03" providerId="LiveId" clId="{F6E2ADF2-F366-4D07-950C-68FE76F50784}" dt="2024-12-12T11:45:58.579" v="1851" actId="47"/>
        <pc:sldMkLst>
          <pc:docMk/>
          <pc:sldMk cId="2964964820" sldId="365"/>
        </pc:sldMkLst>
        <pc:spChg chg="mod">
          <ac:chgData name="Adeline Le Ray" userId="10c79f83957efa03" providerId="LiveId" clId="{F6E2ADF2-F366-4D07-950C-68FE76F50784}" dt="2024-12-12T11:43:26.556" v="1834"/>
          <ac:spMkLst>
            <pc:docMk/>
            <pc:sldMk cId="2964964820" sldId="365"/>
            <ac:spMk id="2" creationId="{52E6936A-5CC5-45AB-9A35-B624E085B68B}"/>
          </ac:spMkLst>
        </pc:spChg>
        <pc:spChg chg="add del mod ord">
          <ac:chgData name="Adeline Le Ray" userId="10c79f83957efa03" providerId="LiveId" clId="{F6E2ADF2-F366-4D07-950C-68FE76F50784}" dt="2024-12-12T11:45:50.412" v="1849" actId="21"/>
          <ac:spMkLst>
            <pc:docMk/>
            <pc:sldMk cId="2964964820" sldId="365"/>
            <ac:spMk id="6" creationId="{3A742AEA-D28C-1486-5DDB-62354B7FFD99}"/>
          </ac:spMkLst>
        </pc:spChg>
        <pc:spChg chg="add del mod ord">
          <ac:chgData name="Adeline Le Ray" userId="10c79f83957efa03" providerId="LiveId" clId="{F6E2ADF2-F366-4D07-950C-68FE76F50784}" dt="2024-12-12T11:45:50.412" v="1849" actId="21"/>
          <ac:spMkLst>
            <pc:docMk/>
            <pc:sldMk cId="2964964820" sldId="365"/>
            <ac:spMk id="7" creationId="{2A6295E0-4E24-D103-A434-1224F50F6DE0}"/>
          </ac:spMkLst>
        </pc:spChg>
        <pc:spChg chg="add del mod">
          <ac:chgData name="Adeline Le Ray" userId="10c79f83957efa03" providerId="LiveId" clId="{F6E2ADF2-F366-4D07-950C-68FE76F50784}" dt="2024-12-12T11:45:50.412" v="1849" actId="21"/>
          <ac:spMkLst>
            <pc:docMk/>
            <pc:sldMk cId="2964964820" sldId="365"/>
            <ac:spMk id="8" creationId="{FC72B013-BDC7-EDA4-4BDE-DE69F3727693}"/>
          </ac:spMkLst>
        </pc:spChg>
        <pc:spChg chg="add del mod">
          <ac:chgData name="Adeline Le Ray" userId="10c79f83957efa03" providerId="LiveId" clId="{F6E2ADF2-F366-4D07-950C-68FE76F50784}" dt="2024-12-12T11:19:04.735" v="1335" actId="478"/>
          <ac:spMkLst>
            <pc:docMk/>
            <pc:sldMk cId="2964964820" sldId="365"/>
            <ac:spMk id="9" creationId="{CB47C98B-CF86-4E85-60F3-1B5214EF2BBD}"/>
          </ac:spMkLst>
        </pc:spChg>
        <pc:spChg chg="add del mod">
          <ac:chgData name="Adeline Le Ray" userId="10c79f83957efa03" providerId="LiveId" clId="{F6E2ADF2-F366-4D07-950C-68FE76F50784}" dt="2024-12-12T11:45:50.412" v="1849" actId="21"/>
          <ac:spMkLst>
            <pc:docMk/>
            <pc:sldMk cId="2964964820" sldId="365"/>
            <ac:spMk id="10" creationId="{3E907E93-AF76-4A17-792B-E1A68BF73B50}"/>
          </ac:spMkLst>
        </pc:spChg>
        <pc:spChg chg="add del mod">
          <ac:chgData name="Adeline Le Ray" userId="10c79f83957efa03" providerId="LiveId" clId="{F6E2ADF2-F366-4D07-950C-68FE76F50784}" dt="2024-12-12T11:45:50.412" v="1849" actId="21"/>
          <ac:spMkLst>
            <pc:docMk/>
            <pc:sldMk cId="2964964820" sldId="365"/>
            <ac:spMk id="11" creationId="{8C1894AA-8BFE-9003-9895-F96CF4BB5A0E}"/>
          </ac:spMkLst>
        </pc:spChg>
        <pc:spChg chg="add del mod">
          <ac:chgData name="Adeline Le Ray" userId="10c79f83957efa03" providerId="LiveId" clId="{F6E2ADF2-F366-4D07-950C-68FE76F50784}" dt="2024-12-12T11:45:50.412" v="1849" actId="21"/>
          <ac:spMkLst>
            <pc:docMk/>
            <pc:sldMk cId="2964964820" sldId="365"/>
            <ac:spMk id="12" creationId="{792F8715-2A57-3AC7-A8FB-E41AB19F7B97}"/>
          </ac:spMkLst>
        </pc:spChg>
        <pc:spChg chg="add del mod ord">
          <ac:chgData name="Adeline Le Ray" userId="10c79f83957efa03" providerId="LiveId" clId="{F6E2ADF2-F366-4D07-950C-68FE76F50784}" dt="2024-12-12T11:45:50.412" v="1849" actId="21"/>
          <ac:spMkLst>
            <pc:docMk/>
            <pc:sldMk cId="2964964820" sldId="365"/>
            <ac:spMk id="13" creationId="{CE2181FE-2DCC-5673-0CE9-90FB27544D42}"/>
          </ac:spMkLst>
        </pc:spChg>
        <pc:spChg chg="add del mod">
          <ac:chgData name="Adeline Le Ray" userId="10c79f83957efa03" providerId="LiveId" clId="{F6E2ADF2-F366-4D07-950C-68FE76F50784}" dt="2024-12-12T11:45:50.412" v="1849" actId="21"/>
          <ac:spMkLst>
            <pc:docMk/>
            <pc:sldMk cId="2964964820" sldId="365"/>
            <ac:spMk id="14" creationId="{BCEE78AB-7073-236D-6380-CA786A380247}"/>
          </ac:spMkLst>
        </pc:spChg>
        <pc:spChg chg="add del mod">
          <ac:chgData name="Adeline Le Ray" userId="10c79f83957efa03" providerId="LiveId" clId="{F6E2ADF2-F366-4D07-950C-68FE76F50784}" dt="2024-12-12T11:45:50.412" v="1849" actId="21"/>
          <ac:spMkLst>
            <pc:docMk/>
            <pc:sldMk cId="2964964820" sldId="365"/>
            <ac:spMk id="15" creationId="{E28E42AE-0B42-504D-B77B-7B50CFB1AC5C}"/>
          </ac:spMkLst>
        </pc:spChg>
        <pc:spChg chg="add del mod">
          <ac:chgData name="Adeline Le Ray" userId="10c79f83957efa03" providerId="LiveId" clId="{F6E2ADF2-F366-4D07-950C-68FE76F50784}" dt="2024-12-12T11:45:50.412" v="1849" actId="21"/>
          <ac:spMkLst>
            <pc:docMk/>
            <pc:sldMk cId="2964964820" sldId="365"/>
            <ac:spMk id="16" creationId="{E5311B63-8B38-F264-E0B5-A511B80DB339}"/>
          </ac:spMkLst>
        </pc:spChg>
        <pc:spChg chg="add del mod ord">
          <ac:chgData name="Adeline Le Ray" userId="10c79f83957efa03" providerId="LiveId" clId="{F6E2ADF2-F366-4D07-950C-68FE76F50784}" dt="2024-12-12T11:45:50.412" v="1849" actId="21"/>
          <ac:spMkLst>
            <pc:docMk/>
            <pc:sldMk cId="2964964820" sldId="365"/>
            <ac:spMk id="17" creationId="{37B1160C-BEEA-890C-B2FD-E6A2AF9906ED}"/>
          </ac:spMkLst>
        </pc:spChg>
        <pc:spChg chg="add del mod ord">
          <ac:chgData name="Adeline Le Ray" userId="10c79f83957efa03" providerId="LiveId" clId="{F6E2ADF2-F366-4D07-950C-68FE76F50784}" dt="2024-12-12T11:45:50.412" v="1849" actId="21"/>
          <ac:spMkLst>
            <pc:docMk/>
            <pc:sldMk cId="2964964820" sldId="365"/>
            <ac:spMk id="18" creationId="{8B61FAC4-3B0B-C9BC-0620-76D3B78DDD29}"/>
          </ac:spMkLst>
        </pc:spChg>
        <pc:spChg chg="add del mod ord">
          <ac:chgData name="Adeline Le Ray" userId="10c79f83957efa03" providerId="LiveId" clId="{F6E2ADF2-F366-4D07-950C-68FE76F50784}" dt="2024-12-12T11:45:50.412" v="1849" actId="21"/>
          <ac:spMkLst>
            <pc:docMk/>
            <pc:sldMk cId="2964964820" sldId="365"/>
            <ac:spMk id="19" creationId="{DA2872ED-B5B4-DA2D-278A-960C92502669}"/>
          </ac:spMkLst>
        </pc:spChg>
        <pc:spChg chg="add del mod">
          <ac:chgData name="Adeline Le Ray" userId="10c79f83957efa03" providerId="LiveId" clId="{F6E2ADF2-F366-4D07-950C-68FE76F50784}" dt="2024-12-12T11:45:50.412" v="1849" actId="21"/>
          <ac:spMkLst>
            <pc:docMk/>
            <pc:sldMk cId="2964964820" sldId="365"/>
            <ac:spMk id="20" creationId="{BD8E3EBB-4E7F-F443-47BC-BB7E4B026E38}"/>
          </ac:spMkLst>
        </pc:spChg>
        <pc:spChg chg="add del mod">
          <ac:chgData name="Adeline Le Ray" userId="10c79f83957efa03" providerId="LiveId" clId="{F6E2ADF2-F366-4D07-950C-68FE76F50784}" dt="2024-12-12T11:45:50.412" v="1849" actId="21"/>
          <ac:spMkLst>
            <pc:docMk/>
            <pc:sldMk cId="2964964820" sldId="365"/>
            <ac:spMk id="21" creationId="{827B6AE3-6B27-F892-EB56-9EC3470600D4}"/>
          </ac:spMkLst>
        </pc:spChg>
        <pc:spChg chg="add del mod">
          <ac:chgData name="Adeline Le Ray" userId="10c79f83957efa03" providerId="LiveId" clId="{F6E2ADF2-F366-4D07-950C-68FE76F50784}" dt="2024-12-12T11:45:50.412" v="1849" actId="21"/>
          <ac:spMkLst>
            <pc:docMk/>
            <pc:sldMk cId="2964964820" sldId="365"/>
            <ac:spMk id="22" creationId="{76169ED2-2074-C8C5-AB40-D41CAEC974BA}"/>
          </ac:spMkLst>
        </pc:spChg>
        <pc:spChg chg="add del mod">
          <ac:chgData name="Adeline Le Ray" userId="10c79f83957efa03" providerId="LiveId" clId="{F6E2ADF2-F366-4D07-950C-68FE76F50784}" dt="2024-12-12T11:45:50.412" v="1849" actId="21"/>
          <ac:spMkLst>
            <pc:docMk/>
            <pc:sldMk cId="2964964820" sldId="365"/>
            <ac:spMk id="23" creationId="{3000DBDD-90F5-A22E-2EA5-A2A77EE0F9A8}"/>
          </ac:spMkLst>
        </pc:spChg>
        <pc:picChg chg="add del mod">
          <ac:chgData name="Adeline Le Ray" userId="10c79f83957efa03" providerId="LiveId" clId="{F6E2ADF2-F366-4D07-950C-68FE76F50784}" dt="2024-12-12T11:45:50.412" v="1849" actId="21"/>
          <ac:picMkLst>
            <pc:docMk/>
            <pc:sldMk cId="2964964820" sldId="365"/>
            <ac:picMk id="1026" creationId="{3917256B-4E62-C36A-A096-E4008AD382E4}"/>
          </ac:picMkLst>
        </pc:picChg>
        <pc:picChg chg="add del mod">
          <ac:chgData name="Adeline Le Ray" userId="10c79f83957efa03" providerId="LiveId" clId="{F6E2ADF2-F366-4D07-950C-68FE76F50784}" dt="2024-12-12T11:45:50.412" v="1849" actId="21"/>
          <ac:picMkLst>
            <pc:docMk/>
            <pc:sldMk cId="2964964820" sldId="365"/>
            <ac:picMk id="1028" creationId="{641FB79E-6D32-002A-3554-05FFAD07889B}"/>
          </ac:picMkLst>
        </pc:picChg>
        <pc:cxnChg chg="add del mod">
          <ac:chgData name="Adeline Le Ray" userId="10c79f83957efa03" providerId="LiveId" clId="{F6E2ADF2-F366-4D07-950C-68FE76F50784}" dt="2024-12-12T11:38:12.245" v="1805" actId="478"/>
          <ac:cxnSpMkLst>
            <pc:docMk/>
            <pc:sldMk cId="2964964820" sldId="365"/>
            <ac:cxnSpMk id="25" creationId="{EF9643FD-E6D5-39DF-6FB7-586E724CE91C}"/>
          </ac:cxnSpMkLst>
        </pc:cxnChg>
        <pc:cxnChg chg="add del mod">
          <ac:chgData name="Adeline Le Ray" userId="10c79f83957efa03" providerId="LiveId" clId="{F6E2ADF2-F366-4D07-950C-68FE76F50784}" dt="2024-12-12T11:38:13.846" v="1806" actId="478"/>
          <ac:cxnSpMkLst>
            <pc:docMk/>
            <pc:sldMk cId="2964964820" sldId="365"/>
            <ac:cxnSpMk id="26" creationId="{6AA64AAB-29BE-715F-BDA8-93574D507FD5}"/>
          </ac:cxnSpMkLst>
        </pc:cxnChg>
        <pc:cxnChg chg="add del mod">
          <ac:chgData name="Adeline Le Ray" userId="10c79f83957efa03" providerId="LiveId" clId="{F6E2ADF2-F366-4D07-950C-68FE76F50784}" dt="2024-12-12T11:38:15.296" v="1807" actId="478"/>
          <ac:cxnSpMkLst>
            <pc:docMk/>
            <pc:sldMk cId="2964964820" sldId="365"/>
            <ac:cxnSpMk id="29" creationId="{65D51738-58B2-4686-D907-84968598915B}"/>
          </ac:cxnSpMkLst>
        </pc:cxnChg>
      </pc:sldChg>
      <pc:sldChg chg="addSp modSp new mod">
        <pc:chgData name="Adeline Le Ray" userId="10c79f83957efa03" providerId="LiveId" clId="{F6E2ADF2-F366-4D07-950C-68FE76F50784}" dt="2024-12-13T17:11:34.515" v="6977" actId="14100"/>
        <pc:sldMkLst>
          <pc:docMk/>
          <pc:sldMk cId="29421088" sldId="366"/>
        </pc:sldMkLst>
        <pc:spChg chg="mod">
          <ac:chgData name="Adeline Le Ray" userId="10c79f83957efa03" providerId="LiveId" clId="{F6E2ADF2-F366-4D07-950C-68FE76F50784}" dt="2024-12-12T11:45:44.940" v="1848" actId="27636"/>
          <ac:spMkLst>
            <pc:docMk/>
            <pc:sldMk cId="29421088" sldId="366"/>
            <ac:spMk id="2" creationId="{A5F4A864-24B8-5D60-3D3A-1A5FEB5D0268}"/>
          </ac:spMkLst>
        </pc:spChg>
        <pc:spChg chg="mod">
          <ac:chgData name="Adeline Le Ray" userId="10c79f83957efa03" providerId="LiveId" clId="{F6E2ADF2-F366-4D07-950C-68FE76F50784}" dt="2024-12-12T22:05:25.208" v="3301" actId="1076"/>
          <ac:spMkLst>
            <pc:docMk/>
            <pc:sldMk cId="29421088" sldId="366"/>
            <ac:spMk id="3" creationId="{444D6AA2-144B-05BE-7CEC-CC403B82D392}"/>
          </ac:spMkLst>
        </pc:spChg>
        <pc:spChg chg="add mod">
          <ac:chgData name="Adeline Le Ray" userId="10c79f83957efa03" providerId="LiveId" clId="{F6E2ADF2-F366-4D07-950C-68FE76F50784}" dt="2024-12-12T22:06:34.178" v="3372" actId="1036"/>
          <ac:spMkLst>
            <pc:docMk/>
            <pc:sldMk cId="29421088" sldId="366"/>
            <ac:spMk id="6" creationId="{3A742AEA-D28C-1486-5DDB-62354B7FFD99}"/>
          </ac:spMkLst>
        </pc:spChg>
        <pc:spChg chg="add mod">
          <ac:chgData name="Adeline Le Ray" userId="10c79f83957efa03" providerId="LiveId" clId="{F6E2ADF2-F366-4D07-950C-68FE76F50784}" dt="2024-12-12T22:06:34.178" v="3372" actId="1036"/>
          <ac:spMkLst>
            <pc:docMk/>
            <pc:sldMk cId="29421088" sldId="366"/>
            <ac:spMk id="7" creationId="{2A6295E0-4E24-D103-A434-1224F50F6DE0}"/>
          </ac:spMkLst>
        </pc:spChg>
        <pc:spChg chg="add mod">
          <ac:chgData name="Adeline Le Ray" userId="10c79f83957efa03" providerId="LiveId" clId="{F6E2ADF2-F366-4D07-950C-68FE76F50784}" dt="2024-12-12T22:06:34.178" v="3372" actId="1036"/>
          <ac:spMkLst>
            <pc:docMk/>
            <pc:sldMk cId="29421088" sldId="366"/>
            <ac:spMk id="8" creationId="{FC72B013-BDC7-EDA4-4BDE-DE69F3727693}"/>
          </ac:spMkLst>
        </pc:spChg>
        <pc:spChg chg="add mod">
          <ac:chgData name="Adeline Le Ray" userId="10c79f83957efa03" providerId="LiveId" clId="{F6E2ADF2-F366-4D07-950C-68FE76F50784}" dt="2024-12-13T17:11:26.718" v="6976" actId="255"/>
          <ac:spMkLst>
            <pc:docMk/>
            <pc:sldMk cId="29421088" sldId="366"/>
            <ac:spMk id="9" creationId="{CB95D78C-6DFB-2AD0-F106-6A7E41023908}"/>
          </ac:spMkLst>
        </pc:spChg>
        <pc:spChg chg="add mod">
          <ac:chgData name="Adeline Le Ray" userId="10c79f83957efa03" providerId="LiveId" clId="{F6E2ADF2-F366-4D07-950C-68FE76F50784}" dt="2024-12-12T22:06:34.178" v="3372" actId="1036"/>
          <ac:spMkLst>
            <pc:docMk/>
            <pc:sldMk cId="29421088" sldId="366"/>
            <ac:spMk id="10" creationId="{3E907E93-AF76-4A17-792B-E1A68BF73B50}"/>
          </ac:spMkLst>
        </pc:spChg>
        <pc:spChg chg="add mod">
          <ac:chgData name="Adeline Le Ray" userId="10c79f83957efa03" providerId="LiveId" clId="{F6E2ADF2-F366-4D07-950C-68FE76F50784}" dt="2024-12-12T22:06:34.178" v="3372" actId="1036"/>
          <ac:spMkLst>
            <pc:docMk/>
            <pc:sldMk cId="29421088" sldId="366"/>
            <ac:spMk id="11" creationId="{8C1894AA-8BFE-9003-9895-F96CF4BB5A0E}"/>
          </ac:spMkLst>
        </pc:spChg>
        <pc:spChg chg="add mod">
          <ac:chgData name="Adeline Le Ray" userId="10c79f83957efa03" providerId="LiveId" clId="{F6E2ADF2-F366-4D07-950C-68FE76F50784}" dt="2024-12-12T22:06:34.178" v="3372" actId="1036"/>
          <ac:spMkLst>
            <pc:docMk/>
            <pc:sldMk cId="29421088" sldId="366"/>
            <ac:spMk id="12" creationId="{792F8715-2A57-3AC7-A8FB-E41AB19F7B97}"/>
          </ac:spMkLst>
        </pc:spChg>
        <pc:spChg chg="add mod">
          <ac:chgData name="Adeline Le Ray" userId="10c79f83957efa03" providerId="LiveId" clId="{F6E2ADF2-F366-4D07-950C-68FE76F50784}" dt="2024-12-12T22:06:34.178" v="3372" actId="1036"/>
          <ac:spMkLst>
            <pc:docMk/>
            <pc:sldMk cId="29421088" sldId="366"/>
            <ac:spMk id="13" creationId="{CE2181FE-2DCC-5673-0CE9-90FB27544D42}"/>
          </ac:spMkLst>
        </pc:spChg>
        <pc:spChg chg="add mod">
          <ac:chgData name="Adeline Le Ray" userId="10c79f83957efa03" providerId="LiveId" clId="{F6E2ADF2-F366-4D07-950C-68FE76F50784}" dt="2024-12-13T17:11:26.718" v="6976" actId="255"/>
          <ac:spMkLst>
            <pc:docMk/>
            <pc:sldMk cId="29421088" sldId="366"/>
            <ac:spMk id="14" creationId="{BCEE78AB-7073-236D-6380-CA786A380247}"/>
          </ac:spMkLst>
        </pc:spChg>
        <pc:spChg chg="add mod">
          <ac:chgData name="Adeline Le Ray" userId="10c79f83957efa03" providerId="LiveId" clId="{F6E2ADF2-F366-4D07-950C-68FE76F50784}" dt="2024-12-12T22:06:34.178" v="3372" actId="1036"/>
          <ac:spMkLst>
            <pc:docMk/>
            <pc:sldMk cId="29421088" sldId="366"/>
            <ac:spMk id="15" creationId="{E28E42AE-0B42-504D-B77B-7B50CFB1AC5C}"/>
          </ac:spMkLst>
        </pc:spChg>
        <pc:spChg chg="add mod">
          <ac:chgData name="Adeline Le Ray" userId="10c79f83957efa03" providerId="LiveId" clId="{F6E2ADF2-F366-4D07-950C-68FE76F50784}" dt="2024-12-12T22:06:34.178" v="3372" actId="1036"/>
          <ac:spMkLst>
            <pc:docMk/>
            <pc:sldMk cId="29421088" sldId="366"/>
            <ac:spMk id="16" creationId="{E5311B63-8B38-F264-E0B5-A511B80DB339}"/>
          </ac:spMkLst>
        </pc:spChg>
        <pc:spChg chg="add mod">
          <ac:chgData name="Adeline Le Ray" userId="10c79f83957efa03" providerId="LiveId" clId="{F6E2ADF2-F366-4D07-950C-68FE76F50784}" dt="2024-12-12T22:06:34.178" v="3372" actId="1036"/>
          <ac:spMkLst>
            <pc:docMk/>
            <pc:sldMk cId="29421088" sldId="366"/>
            <ac:spMk id="17" creationId="{37B1160C-BEEA-890C-B2FD-E6A2AF9906ED}"/>
          </ac:spMkLst>
        </pc:spChg>
        <pc:spChg chg="add mod">
          <ac:chgData name="Adeline Le Ray" userId="10c79f83957efa03" providerId="LiveId" clId="{F6E2ADF2-F366-4D07-950C-68FE76F50784}" dt="2024-12-12T22:06:34.178" v="3372" actId="1036"/>
          <ac:spMkLst>
            <pc:docMk/>
            <pc:sldMk cId="29421088" sldId="366"/>
            <ac:spMk id="18" creationId="{8B61FAC4-3B0B-C9BC-0620-76D3B78DDD29}"/>
          </ac:spMkLst>
        </pc:spChg>
        <pc:spChg chg="add mod">
          <ac:chgData name="Adeline Le Ray" userId="10c79f83957efa03" providerId="LiveId" clId="{F6E2ADF2-F366-4D07-950C-68FE76F50784}" dt="2024-12-12T22:06:34.178" v="3372" actId="1036"/>
          <ac:spMkLst>
            <pc:docMk/>
            <pc:sldMk cId="29421088" sldId="366"/>
            <ac:spMk id="19" creationId="{DA2872ED-B5B4-DA2D-278A-960C92502669}"/>
          </ac:spMkLst>
        </pc:spChg>
        <pc:spChg chg="add mod">
          <ac:chgData name="Adeline Le Ray" userId="10c79f83957efa03" providerId="LiveId" clId="{F6E2ADF2-F366-4D07-950C-68FE76F50784}" dt="2024-12-12T22:06:34.178" v="3372" actId="1036"/>
          <ac:spMkLst>
            <pc:docMk/>
            <pc:sldMk cId="29421088" sldId="366"/>
            <ac:spMk id="20" creationId="{BD8E3EBB-4E7F-F443-47BC-BB7E4B026E38}"/>
          </ac:spMkLst>
        </pc:spChg>
        <pc:spChg chg="add mod">
          <ac:chgData name="Adeline Le Ray" userId="10c79f83957efa03" providerId="LiveId" clId="{F6E2ADF2-F366-4D07-950C-68FE76F50784}" dt="2024-12-12T22:06:34.178" v="3372" actId="1036"/>
          <ac:spMkLst>
            <pc:docMk/>
            <pc:sldMk cId="29421088" sldId="366"/>
            <ac:spMk id="21" creationId="{827B6AE3-6B27-F892-EB56-9EC3470600D4}"/>
          </ac:spMkLst>
        </pc:spChg>
        <pc:spChg chg="add mod">
          <ac:chgData name="Adeline Le Ray" userId="10c79f83957efa03" providerId="LiveId" clId="{F6E2ADF2-F366-4D07-950C-68FE76F50784}" dt="2024-12-12T22:06:34.178" v="3372" actId="1036"/>
          <ac:spMkLst>
            <pc:docMk/>
            <pc:sldMk cId="29421088" sldId="366"/>
            <ac:spMk id="22" creationId="{76169ED2-2074-C8C5-AB40-D41CAEC974BA}"/>
          </ac:spMkLst>
        </pc:spChg>
        <pc:spChg chg="add mod">
          <ac:chgData name="Adeline Le Ray" userId="10c79f83957efa03" providerId="LiveId" clId="{F6E2ADF2-F366-4D07-950C-68FE76F50784}" dt="2024-12-12T22:06:34.178" v="3372" actId="1036"/>
          <ac:spMkLst>
            <pc:docMk/>
            <pc:sldMk cId="29421088" sldId="366"/>
            <ac:spMk id="23" creationId="{3000DBDD-90F5-A22E-2EA5-A2A77EE0F9A8}"/>
          </ac:spMkLst>
        </pc:spChg>
        <pc:spChg chg="add mod">
          <ac:chgData name="Adeline Le Ray" userId="10c79f83957efa03" providerId="LiveId" clId="{F6E2ADF2-F366-4D07-950C-68FE76F50784}" dt="2024-12-13T17:11:34.515" v="6977" actId="14100"/>
          <ac:spMkLst>
            <pc:docMk/>
            <pc:sldMk cId="29421088" sldId="366"/>
            <ac:spMk id="24" creationId="{95E3AF0F-AC4B-151C-94E2-8D92F9991B8A}"/>
          </ac:spMkLst>
        </pc:spChg>
        <pc:picChg chg="add mod">
          <ac:chgData name="Adeline Le Ray" userId="10c79f83957efa03" providerId="LiveId" clId="{F6E2ADF2-F366-4D07-950C-68FE76F50784}" dt="2024-12-12T22:06:34.178" v="3372" actId="1036"/>
          <ac:picMkLst>
            <pc:docMk/>
            <pc:sldMk cId="29421088" sldId="366"/>
            <ac:picMk id="1026" creationId="{3917256B-4E62-C36A-A096-E4008AD382E4}"/>
          </ac:picMkLst>
        </pc:picChg>
        <pc:picChg chg="add mod">
          <ac:chgData name="Adeline Le Ray" userId="10c79f83957efa03" providerId="LiveId" clId="{F6E2ADF2-F366-4D07-950C-68FE76F50784}" dt="2024-12-12T22:06:34.178" v="3372" actId="1036"/>
          <ac:picMkLst>
            <pc:docMk/>
            <pc:sldMk cId="29421088" sldId="366"/>
            <ac:picMk id="1028" creationId="{641FB79E-6D32-002A-3554-05FFAD07889B}"/>
          </ac:picMkLst>
        </pc:picChg>
        <pc:picChg chg="add mod">
          <ac:chgData name="Adeline Le Ray" userId="10c79f83957efa03" providerId="LiveId" clId="{F6E2ADF2-F366-4D07-950C-68FE76F50784}" dt="2024-12-12T22:06:34.178" v="3372" actId="1036"/>
          <ac:picMkLst>
            <pc:docMk/>
            <pc:sldMk cId="29421088" sldId="366"/>
            <ac:picMk id="3074" creationId="{B4D15973-0738-F5D0-0CF4-E01F17D23F6A}"/>
          </ac:picMkLst>
        </pc:picChg>
      </pc:sldChg>
      <pc:sldChg chg="new del">
        <pc:chgData name="Adeline Le Ray" userId="10c79f83957efa03" providerId="LiveId" clId="{F6E2ADF2-F366-4D07-950C-68FE76F50784}" dt="2024-12-12T11:45:30.366" v="1845" actId="680"/>
        <pc:sldMkLst>
          <pc:docMk/>
          <pc:sldMk cId="291233601" sldId="366"/>
        </pc:sldMkLst>
      </pc:sldChg>
      <pc:sldChg chg="add del">
        <pc:chgData name="Adeline Le Ray" userId="10c79f83957efa03" providerId="LiveId" clId="{F6E2ADF2-F366-4D07-950C-68FE76F50784}" dt="2024-12-13T13:12:45.940" v="4949" actId="47"/>
        <pc:sldMkLst>
          <pc:docMk/>
          <pc:sldMk cId="213768246" sldId="367"/>
        </pc:sldMkLst>
      </pc:sldChg>
      <pc:sldChg chg="addSp delSp modSp new del mod">
        <pc:chgData name="Adeline Le Ray" userId="10c79f83957efa03" providerId="LiveId" clId="{F6E2ADF2-F366-4D07-950C-68FE76F50784}" dt="2024-12-12T21:11:15.108" v="2314" actId="47"/>
        <pc:sldMkLst>
          <pc:docMk/>
          <pc:sldMk cId="1642921133" sldId="368"/>
        </pc:sldMkLst>
        <pc:spChg chg="del">
          <ac:chgData name="Adeline Le Ray" userId="10c79f83957efa03" providerId="LiveId" clId="{F6E2ADF2-F366-4D07-950C-68FE76F50784}" dt="2024-12-12T21:10:41.898" v="2308" actId="22"/>
          <ac:spMkLst>
            <pc:docMk/>
            <pc:sldMk cId="1642921133" sldId="368"/>
            <ac:spMk id="6" creationId="{C77BD126-8922-62D0-9F8E-E489A15ADF02}"/>
          </ac:spMkLst>
        </pc:spChg>
        <pc:picChg chg="add mod ord">
          <ac:chgData name="Adeline Le Ray" userId="10c79f83957efa03" providerId="LiveId" clId="{F6E2ADF2-F366-4D07-950C-68FE76F50784}" dt="2024-12-12T21:10:50.674" v="2309" actId="14100"/>
          <ac:picMkLst>
            <pc:docMk/>
            <pc:sldMk cId="1642921133" sldId="368"/>
            <ac:picMk id="8" creationId="{D420BF6D-7D7F-ACFD-B74D-CF235CA2CA2D}"/>
          </ac:picMkLst>
        </pc:picChg>
      </pc:sldChg>
      <pc:sldChg chg="addSp modSp new mod">
        <pc:chgData name="Adeline Le Ray" userId="10c79f83957efa03" providerId="LiveId" clId="{F6E2ADF2-F366-4D07-950C-68FE76F50784}" dt="2024-12-13T13:14:16.770" v="4962"/>
        <pc:sldMkLst>
          <pc:docMk/>
          <pc:sldMk cId="884621923" sldId="369"/>
        </pc:sldMkLst>
        <pc:spChg chg="mod">
          <ac:chgData name="Adeline Le Ray" userId="10c79f83957efa03" providerId="LiveId" clId="{F6E2ADF2-F366-4D07-950C-68FE76F50784}" dt="2024-12-12T21:16:11.030" v="2516" actId="14100"/>
          <ac:spMkLst>
            <pc:docMk/>
            <pc:sldMk cId="884621923" sldId="369"/>
            <ac:spMk id="2" creationId="{AC5D9EF1-BC0D-1546-1832-F4CC6EFEF705}"/>
          </ac:spMkLst>
        </pc:spChg>
        <pc:spChg chg="add mod">
          <ac:chgData name="Adeline Le Ray" userId="10c79f83957efa03" providerId="LiveId" clId="{F6E2ADF2-F366-4D07-950C-68FE76F50784}" dt="2024-12-12T21:12:51.144" v="2347" actId="1582"/>
          <ac:spMkLst>
            <pc:docMk/>
            <pc:sldMk cId="884621923" sldId="369"/>
            <ac:spMk id="8" creationId="{8931D267-035A-0152-E9CB-52ABCCAA11EA}"/>
          </ac:spMkLst>
        </pc:spChg>
        <pc:spChg chg="add mod">
          <ac:chgData name="Adeline Le Ray" userId="10c79f83957efa03" providerId="LiveId" clId="{F6E2ADF2-F366-4D07-950C-68FE76F50784}" dt="2024-12-12T21:17:28.254" v="2657" actId="207"/>
          <ac:spMkLst>
            <pc:docMk/>
            <pc:sldMk cId="884621923" sldId="369"/>
            <ac:spMk id="9" creationId="{1BDB522B-990A-5820-BA49-ADFAC2E07161}"/>
          </ac:spMkLst>
        </pc:spChg>
        <pc:picChg chg="add mod">
          <ac:chgData name="Adeline Le Ray" userId="10c79f83957efa03" providerId="LiveId" clId="{F6E2ADF2-F366-4D07-950C-68FE76F50784}" dt="2024-12-13T13:14:16.770" v="4962"/>
          <ac:picMkLst>
            <pc:docMk/>
            <pc:sldMk cId="884621923" sldId="369"/>
            <ac:picMk id="7" creationId="{674F398F-D43A-0420-2E11-2E86AD45B739}"/>
          </ac:picMkLst>
        </pc:picChg>
      </pc:sldChg>
      <pc:sldChg chg="addSp delSp modSp new mod">
        <pc:chgData name="Adeline Le Ray" userId="10c79f83957efa03" providerId="LiveId" clId="{F6E2ADF2-F366-4D07-950C-68FE76F50784}" dt="2024-12-12T21:32:02.858" v="2925" actId="478"/>
        <pc:sldMkLst>
          <pc:docMk/>
          <pc:sldMk cId="325897514" sldId="370"/>
        </pc:sldMkLst>
        <pc:spChg chg="mod">
          <ac:chgData name="Adeline Le Ray" userId="10c79f83957efa03" providerId="LiveId" clId="{F6E2ADF2-F366-4D07-950C-68FE76F50784}" dt="2024-12-12T21:31:45.212" v="2916" actId="20577"/>
          <ac:spMkLst>
            <pc:docMk/>
            <pc:sldMk cId="325897514" sldId="370"/>
            <ac:spMk id="2" creationId="{84FFD104-1E8C-C2BF-FDF0-458E635EFACC}"/>
          </ac:spMkLst>
        </pc:spChg>
        <pc:spChg chg="add del mod">
          <ac:chgData name="Adeline Le Ray" userId="10c79f83957efa03" providerId="LiveId" clId="{F6E2ADF2-F366-4D07-950C-68FE76F50784}" dt="2024-12-12T21:30:17.526" v="2906" actId="478"/>
          <ac:spMkLst>
            <pc:docMk/>
            <pc:sldMk cId="325897514" sldId="370"/>
            <ac:spMk id="6" creationId="{9DF18227-7C95-BEE7-FCCA-D4A4A99BEDB1}"/>
          </ac:spMkLst>
        </pc:spChg>
        <pc:spChg chg="add del mod">
          <ac:chgData name="Adeline Le Ray" userId="10c79f83957efa03" providerId="LiveId" clId="{F6E2ADF2-F366-4D07-950C-68FE76F50784}" dt="2024-12-12T21:32:02.858" v="2925" actId="478"/>
          <ac:spMkLst>
            <pc:docMk/>
            <pc:sldMk cId="325897514" sldId="370"/>
            <ac:spMk id="7" creationId="{42A4CA5D-15CE-A6B6-D52B-234AD0398F50}"/>
          </ac:spMkLst>
        </pc:spChg>
        <pc:spChg chg="add mod">
          <ac:chgData name="Adeline Le Ray" userId="10c79f83957efa03" providerId="LiveId" clId="{F6E2ADF2-F366-4D07-950C-68FE76F50784}" dt="2024-12-12T21:31:18.116" v="2914" actId="208"/>
          <ac:spMkLst>
            <pc:docMk/>
            <pc:sldMk cId="325897514" sldId="370"/>
            <ac:spMk id="10" creationId="{AAFA83EF-2BC0-7C5F-7915-19A14A47503B}"/>
          </ac:spMkLst>
        </pc:spChg>
        <pc:picChg chg="add mod">
          <ac:chgData name="Adeline Le Ray" userId="10c79f83957efa03" providerId="LiveId" clId="{F6E2ADF2-F366-4D07-950C-68FE76F50784}" dt="2024-12-12T21:29:53.002" v="2898" actId="1076"/>
          <ac:picMkLst>
            <pc:docMk/>
            <pc:sldMk cId="325897514" sldId="370"/>
            <ac:picMk id="9" creationId="{9ED942DB-D30C-FA7F-B4FF-737D599A384B}"/>
          </ac:picMkLst>
        </pc:picChg>
        <pc:picChg chg="add mod">
          <ac:chgData name="Adeline Le Ray" userId="10c79f83957efa03" providerId="LiveId" clId="{F6E2ADF2-F366-4D07-950C-68FE76F50784}" dt="2024-12-12T21:31:54.991" v="2924" actId="1035"/>
          <ac:picMkLst>
            <pc:docMk/>
            <pc:sldMk cId="325897514" sldId="370"/>
            <ac:picMk id="3074" creationId="{9253904F-568C-F398-E1D5-EE2FF77FEDDD}"/>
          </ac:picMkLst>
        </pc:picChg>
        <pc:picChg chg="add mod">
          <ac:chgData name="Adeline Le Ray" userId="10c79f83957efa03" providerId="LiveId" clId="{F6E2ADF2-F366-4D07-950C-68FE76F50784}" dt="2024-12-12T21:24:18.426" v="2725" actId="1076"/>
          <ac:picMkLst>
            <pc:docMk/>
            <pc:sldMk cId="325897514" sldId="370"/>
            <ac:picMk id="5122" creationId="{825311CC-485E-E7AA-720B-7442F16A2CCE}"/>
          </ac:picMkLst>
        </pc:picChg>
      </pc:sldChg>
      <pc:sldChg chg="delSp modSp add del mod">
        <pc:chgData name="Adeline Le Ray" userId="10c79f83957efa03" providerId="LiveId" clId="{F6E2ADF2-F366-4D07-950C-68FE76F50784}" dt="2024-12-12T22:03:06.860" v="3268" actId="2696"/>
        <pc:sldMkLst>
          <pc:docMk/>
          <pc:sldMk cId="2013757687" sldId="371"/>
        </pc:sldMkLst>
        <pc:spChg chg="mod">
          <ac:chgData name="Adeline Le Ray" userId="10c79f83957efa03" providerId="LiveId" clId="{F6E2ADF2-F366-4D07-950C-68FE76F50784}" dt="2024-12-12T21:38:00.249" v="3067" actId="404"/>
          <ac:spMkLst>
            <pc:docMk/>
            <pc:sldMk cId="2013757687" sldId="371"/>
            <ac:spMk id="2" creationId="{002B2772-B72C-AECA-13C0-D03DF8D91D21}"/>
          </ac:spMkLst>
        </pc:spChg>
        <pc:spChg chg="del">
          <ac:chgData name="Adeline Le Ray" userId="10c79f83957efa03" providerId="LiveId" clId="{F6E2ADF2-F366-4D07-950C-68FE76F50784}" dt="2024-12-12T21:33:46.178" v="2981" actId="478"/>
          <ac:spMkLst>
            <pc:docMk/>
            <pc:sldMk cId="2013757687" sldId="371"/>
            <ac:spMk id="10" creationId="{12984122-1DC9-8D94-CC08-F3A347FC5F9A}"/>
          </ac:spMkLst>
        </pc:spChg>
        <pc:picChg chg="del">
          <ac:chgData name="Adeline Le Ray" userId="10c79f83957efa03" providerId="LiveId" clId="{F6E2ADF2-F366-4D07-950C-68FE76F50784}" dt="2024-12-12T21:33:43.918" v="2980" actId="478"/>
          <ac:picMkLst>
            <pc:docMk/>
            <pc:sldMk cId="2013757687" sldId="371"/>
            <ac:picMk id="9" creationId="{1126715E-7331-5E80-E33C-A98C917C4DDB}"/>
          </ac:picMkLst>
        </pc:picChg>
        <pc:picChg chg="mod">
          <ac:chgData name="Adeline Le Ray" userId="10c79f83957efa03" providerId="LiveId" clId="{F6E2ADF2-F366-4D07-950C-68FE76F50784}" dt="2024-12-12T21:33:58.262" v="2982"/>
          <ac:picMkLst>
            <pc:docMk/>
            <pc:sldMk cId="2013757687" sldId="371"/>
            <ac:picMk id="3074" creationId="{217C3785-2700-16E4-9914-C3951966006F}"/>
          </ac:picMkLst>
        </pc:picChg>
      </pc:sldChg>
      <pc:sldChg chg="add">
        <pc:chgData name="Adeline Le Ray" userId="10c79f83957efa03" providerId="LiveId" clId="{F6E2ADF2-F366-4D07-950C-68FE76F50784}" dt="2024-12-12T22:03:15.780" v="3269"/>
        <pc:sldMkLst>
          <pc:docMk/>
          <pc:sldMk cId="3442767486" sldId="371"/>
        </pc:sldMkLst>
      </pc:sldChg>
      <pc:sldChg chg="modSp add del mod">
        <pc:chgData name="Adeline Le Ray" userId="10c79f83957efa03" providerId="LiveId" clId="{F6E2ADF2-F366-4D07-950C-68FE76F50784}" dt="2024-12-12T22:03:06.860" v="3268" actId="2696"/>
        <pc:sldMkLst>
          <pc:docMk/>
          <pc:sldMk cId="1158616025" sldId="372"/>
        </pc:sldMkLst>
        <pc:spChg chg="mod">
          <ac:chgData name="Adeline Le Ray" userId="10c79f83957efa03" providerId="LiveId" clId="{F6E2ADF2-F366-4D07-950C-68FE76F50784}" dt="2024-12-12T21:38:25.582" v="3096" actId="20577"/>
          <ac:spMkLst>
            <pc:docMk/>
            <pc:sldMk cId="1158616025" sldId="372"/>
            <ac:spMk id="2" creationId="{FD132C3E-AEEA-F385-B6B9-DACCECFA7EF9}"/>
          </ac:spMkLst>
        </pc:spChg>
        <pc:picChg chg="mod">
          <ac:chgData name="Adeline Le Ray" userId="10c79f83957efa03" providerId="LiveId" clId="{F6E2ADF2-F366-4D07-950C-68FE76F50784}" dt="2024-12-12T21:35:05.413" v="2984" actId="14826"/>
          <ac:picMkLst>
            <pc:docMk/>
            <pc:sldMk cId="1158616025" sldId="372"/>
            <ac:picMk id="3074" creationId="{1813EF4C-1330-AC08-6764-1A3CC02365D4}"/>
          </ac:picMkLst>
        </pc:picChg>
      </pc:sldChg>
      <pc:sldChg chg="add">
        <pc:chgData name="Adeline Le Ray" userId="10c79f83957efa03" providerId="LiveId" clId="{F6E2ADF2-F366-4D07-950C-68FE76F50784}" dt="2024-12-12T22:03:15.780" v="3269"/>
        <pc:sldMkLst>
          <pc:docMk/>
          <pc:sldMk cId="2629355178" sldId="372"/>
        </pc:sldMkLst>
      </pc:sldChg>
      <pc:sldChg chg="add">
        <pc:chgData name="Adeline Le Ray" userId="10c79f83957efa03" providerId="LiveId" clId="{F6E2ADF2-F366-4D07-950C-68FE76F50784}" dt="2024-12-12T22:03:15.780" v="3269"/>
        <pc:sldMkLst>
          <pc:docMk/>
          <pc:sldMk cId="1731115238" sldId="373"/>
        </pc:sldMkLst>
      </pc:sldChg>
      <pc:sldChg chg="modSp add del mod">
        <pc:chgData name="Adeline Le Ray" userId="10c79f83957efa03" providerId="LiveId" clId="{F6E2ADF2-F366-4D07-950C-68FE76F50784}" dt="2024-12-12T22:03:06.860" v="3268" actId="2696"/>
        <pc:sldMkLst>
          <pc:docMk/>
          <pc:sldMk cId="3872957782" sldId="373"/>
        </pc:sldMkLst>
        <pc:spChg chg="mod">
          <ac:chgData name="Adeline Le Ray" userId="10c79f83957efa03" providerId="LiveId" clId="{F6E2ADF2-F366-4D07-950C-68FE76F50784}" dt="2024-12-12T21:40:03.959" v="3129" actId="14100"/>
          <ac:spMkLst>
            <pc:docMk/>
            <pc:sldMk cId="3872957782" sldId="373"/>
            <ac:spMk id="2" creationId="{5CBE3E68-0EE0-5130-6832-07477AC860B7}"/>
          </ac:spMkLst>
        </pc:spChg>
        <pc:picChg chg="mod">
          <ac:chgData name="Adeline Le Ray" userId="10c79f83957efa03" providerId="LiveId" clId="{F6E2ADF2-F366-4D07-950C-68FE76F50784}" dt="2024-12-12T21:39:10.890" v="3098" actId="14826"/>
          <ac:picMkLst>
            <pc:docMk/>
            <pc:sldMk cId="3872957782" sldId="373"/>
            <ac:picMk id="3074" creationId="{4C7C0B93-4B06-ADD0-26C2-09E9E6A0FB84}"/>
          </ac:picMkLst>
        </pc:picChg>
      </pc:sldChg>
      <pc:sldChg chg="modSp add del mod">
        <pc:chgData name="Adeline Le Ray" userId="10c79f83957efa03" providerId="LiveId" clId="{F6E2ADF2-F366-4D07-950C-68FE76F50784}" dt="2024-12-12T22:03:06.860" v="3268" actId="2696"/>
        <pc:sldMkLst>
          <pc:docMk/>
          <pc:sldMk cId="957541914" sldId="374"/>
        </pc:sldMkLst>
        <pc:spChg chg="mod">
          <ac:chgData name="Adeline Le Ray" userId="10c79f83957efa03" providerId="LiveId" clId="{F6E2ADF2-F366-4D07-950C-68FE76F50784}" dt="2024-12-12T21:40:13.568" v="3132" actId="20577"/>
          <ac:spMkLst>
            <pc:docMk/>
            <pc:sldMk cId="957541914" sldId="374"/>
            <ac:spMk id="2" creationId="{8DBA14B8-84F6-954C-5B10-8E38C2FBBE4C}"/>
          </ac:spMkLst>
        </pc:spChg>
        <pc:picChg chg="mod">
          <ac:chgData name="Adeline Le Ray" userId="10c79f83957efa03" providerId="LiveId" clId="{F6E2ADF2-F366-4D07-950C-68FE76F50784}" dt="2024-12-12T21:41:23.731" v="3135" actId="14826"/>
          <ac:picMkLst>
            <pc:docMk/>
            <pc:sldMk cId="957541914" sldId="374"/>
            <ac:picMk id="3074" creationId="{C86C467A-B2B2-7792-0AE9-CC9592C556D7}"/>
          </ac:picMkLst>
        </pc:picChg>
      </pc:sldChg>
      <pc:sldChg chg="add">
        <pc:chgData name="Adeline Le Ray" userId="10c79f83957efa03" providerId="LiveId" clId="{F6E2ADF2-F366-4D07-950C-68FE76F50784}" dt="2024-12-12T22:03:15.780" v="3269"/>
        <pc:sldMkLst>
          <pc:docMk/>
          <pc:sldMk cId="1961296787" sldId="374"/>
        </pc:sldMkLst>
      </pc:sldChg>
      <pc:sldChg chg="add">
        <pc:chgData name="Adeline Le Ray" userId="10c79f83957efa03" providerId="LiveId" clId="{F6E2ADF2-F366-4D07-950C-68FE76F50784}" dt="2024-12-12T22:03:15.780" v="3269"/>
        <pc:sldMkLst>
          <pc:docMk/>
          <pc:sldMk cId="1223215586" sldId="375"/>
        </pc:sldMkLst>
      </pc:sldChg>
      <pc:sldChg chg="modSp add del mod">
        <pc:chgData name="Adeline Le Ray" userId="10c79f83957efa03" providerId="LiveId" clId="{F6E2ADF2-F366-4D07-950C-68FE76F50784}" dt="2024-12-12T22:03:06.860" v="3268" actId="2696"/>
        <pc:sldMkLst>
          <pc:docMk/>
          <pc:sldMk cId="3680723773" sldId="375"/>
        </pc:sldMkLst>
        <pc:spChg chg="mod">
          <ac:chgData name="Adeline Le Ray" userId="10c79f83957efa03" providerId="LiveId" clId="{F6E2ADF2-F366-4D07-950C-68FE76F50784}" dt="2024-12-12T21:42:30.239" v="3188" actId="14100"/>
          <ac:spMkLst>
            <pc:docMk/>
            <pc:sldMk cId="3680723773" sldId="375"/>
            <ac:spMk id="2" creationId="{B881D85E-5688-65D3-AA29-2B8DA4758D7C}"/>
          </ac:spMkLst>
        </pc:spChg>
        <pc:picChg chg="mod">
          <ac:chgData name="Adeline Le Ray" userId="10c79f83957efa03" providerId="LiveId" clId="{F6E2ADF2-F366-4D07-950C-68FE76F50784}" dt="2024-12-12T21:41:57.136" v="3137" actId="14826"/>
          <ac:picMkLst>
            <pc:docMk/>
            <pc:sldMk cId="3680723773" sldId="375"/>
            <ac:picMk id="3074" creationId="{40C8F099-EC1A-1D93-4C52-96937BFF1544}"/>
          </ac:picMkLst>
        </pc:picChg>
      </pc:sldChg>
      <pc:sldChg chg="add">
        <pc:chgData name="Adeline Le Ray" userId="10c79f83957efa03" providerId="LiveId" clId="{F6E2ADF2-F366-4D07-950C-68FE76F50784}" dt="2024-12-12T22:03:15.780" v="3269"/>
        <pc:sldMkLst>
          <pc:docMk/>
          <pc:sldMk cId="1412948340" sldId="376"/>
        </pc:sldMkLst>
      </pc:sldChg>
      <pc:sldChg chg="modSp add del mod">
        <pc:chgData name="Adeline Le Ray" userId="10c79f83957efa03" providerId="LiveId" clId="{F6E2ADF2-F366-4D07-950C-68FE76F50784}" dt="2024-12-12T22:03:06.860" v="3268" actId="2696"/>
        <pc:sldMkLst>
          <pc:docMk/>
          <pc:sldMk cId="2067889289" sldId="376"/>
        </pc:sldMkLst>
        <pc:spChg chg="mod">
          <ac:chgData name="Adeline Le Ray" userId="10c79f83957efa03" providerId="LiveId" clId="{F6E2ADF2-F366-4D07-950C-68FE76F50784}" dt="2024-12-12T21:43:07.899" v="3201" actId="20577"/>
          <ac:spMkLst>
            <pc:docMk/>
            <pc:sldMk cId="2067889289" sldId="376"/>
            <ac:spMk id="2" creationId="{463DCC48-480F-74EA-776B-2D7A317966F4}"/>
          </ac:spMkLst>
        </pc:spChg>
        <pc:picChg chg="mod">
          <ac:chgData name="Adeline Le Ray" userId="10c79f83957efa03" providerId="LiveId" clId="{F6E2ADF2-F366-4D07-950C-68FE76F50784}" dt="2024-12-12T21:43:00.278" v="3190" actId="14826"/>
          <ac:picMkLst>
            <pc:docMk/>
            <pc:sldMk cId="2067889289" sldId="376"/>
            <ac:picMk id="3074" creationId="{A9B1594B-07B1-ED4B-451D-5E856C6E5CBE}"/>
          </ac:picMkLst>
        </pc:picChg>
      </pc:sldChg>
      <pc:sldChg chg="add">
        <pc:chgData name="Adeline Le Ray" userId="10c79f83957efa03" providerId="LiveId" clId="{F6E2ADF2-F366-4D07-950C-68FE76F50784}" dt="2024-12-12T22:03:15.780" v="3269"/>
        <pc:sldMkLst>
          <pc:docMk/>
          <pc:sldMk cId="1687604574" sldId="377"/>
        </pc:sldMkLst>
      </pc:sldChg>
      <pc:sldChg chg="add del">
        <pc:chgData name="Adeline Le Ray" userId="10c79f83957efa03" providerId="LiveId" clId="{F6E2ADF2-F366-4D07-950C-68FE76F50784}" dt="2024-12-12T22:03:06.860" v="3268" actId="2696"/>
        <pc:sldMkLst>
          <pc:docMk/>
          <pc:sldMk cId="3226819183" sldId="377"/>
        </pc:sldMkLst>
      </pc:sldChg>
      <pc:sldChg chg="add">
        <pc:chgData name="Adeline Le Ray" userId="10c79f83957efa03" providerId="LiveId" clId="{F6E2ADF2-F366-4D07-950C-68FE76F50784}" dt="2024-12-12T22:03:15.780" v="3269"/>
        <pc:sldMkLst>
          <pc:docMk/>
          <pc:sldMk cId="412551769" sldId="378"/>
        </pc:sldMkLst>
      </pc:sldChg>
      <pc:sldChg chg="modSp add del mod">
        <pc:chgData name="Adeline Le Ray" userId="10c79f83957efa03" providerId="LiveId" clId="{F6E2ADF2-F366-4D07-950C-68FE76F50784}" dt="2024-12-12T22:03:06.860" v="3268" actId="2696"/>
        <pc:sldMkLst>
          <pc:docMk/>
          <pc:sldMk cId="1312185608" sldId="378"/>
        </pc:sldMkLst>
        <pc:spChg chg="mod">
          <ac:chgData name="Adeline Le Ray" userId="10c79f83957efa03" providerId="LiveId" clId="{F6E2ADF2-F366-4D07-950C-68FE76F50784}" dt="2024-12-12T21:46:17.814" v="3229" actId="404"/>
          <ac:spMkLst>
            <pc:docMk/>
            <pc:sldMk cId="1312185608" sldId="378"/>
            <ac:spMk id="2" creationId="{3B93D2B6-17F2-5B57-F6AD-50CAE2D465F4}"/>
          </ac:spMkLst>
        </pc:spChg>
        <pc:picChg chg="mod">
          <ac:chgData name="Adeline Le Ray" userId="10c79f83957efa03" providerId="LiveId" clId="{F6E2ADF2-F366-4D07-950C-68FE76F50784}" dt="2024-12-12T21:45:33.637" v="3204" actId="14826"/>
          <ac:picMkLst>
            <pc:docMk/>
            <pc:sldMk cId="1312185608" sldId="378"/>
            <ac:picMk id="3074" creationId="{0994F604-587B-9DF6-57DE-209C242BA69E}"/>
          </ac:picMkLst>
        </pc:picChg>
      </pc:sldChg>
      <pc:sldChg chg="addSp delSp modSp new mod">
        <pc:chgData name="Adeline Le Ray" userId="10c79f83957efa03" providerId="LiveId" clId="{F6E2ADF2-F366-4D07-950C-68FE76F50784}" dt="2024-12-13T17:20:23.190" v="6981" actId="1076"/>
        <pc:sldMkLst>
          <pc:docMk/>
          <pc:sldMk cId="1105823695" sldId="379"/>
        </pc:sldMkLst>
        <pc:spChg chg="del mod">
          <ac:chgData name="Adeline Le Ray" userId="10c79f83957efa03" providerId="LiveId" clId="{F6E2ADF2-F366-4D07-950C-68FE76F50784}" dt="2024-12-12T22:01:41.174" v="3260"/>
          <ac:spMkLst>
            <pc:docMk/>
            <pc:sldMk cId="1105823695" sldId="379"/>
            <ac:spMk id="2" creationId="{248F5220-23AF-C64B-5B35-B3386B4D4ABE}"/>
          </ac:spMkLst>
        </pc:spChg>
        <pc:spChg chg="add mod">
          <ac:chgData name="Adeline Le Ray" userId="10c79f83957efa03" providerId="LiveId" clId="{F6E2ADF2-F366-4D07-950C-68FE76F50784}" dt="2024-12-13T17:20:20.242" v="6980" actId="1076"/>
          <ac:spMkLst>
            <pc:docMk/>
            <pc:sldMk cId="1105823695" sldId="379"/>
            <ac:spMk id="7" creationId="{CABC5D80-4046-5CFF-3220-75C462276501}"/>
          </ac:spMkLst>
        </pc:spChg>
        <pc:spChg chg="add mod">
          <ac:chgData name="Adeline Le Ray" userId="10c79f83957efa03" providerId="LiveId" clId="{F6E2ADF2-F366-4D07-950C-68FE76F50784}" dt="2024-12-13T17:20:23.190" v="6981" actId="1076"/>
          <ac:spMkLst>
            <pc:docMk/>
            <pc:sldMk cId="1105823695" sldId="379"/>
            <ac:spMk id="8" creationId="{A70BF22B-814A-B94D-2464-84C0A8D545B3}"/>
          </ac:spMkLst>
        </pc:spChg>
        <pc:spChg chg="add mod">
          <ac:chgData name="Adeline Le Ray" userId="10c79f83957efa03" providerId="LiveId" clId="{F6E2ADF2-F366-4D07-950C-68FE76F50784}" dt="2024-12-13T16:05:36.970" v="6503" actId="1076"/>
          <ac:spMkLst>
            <pc:docMk/>
            <pc:sldMk cId="1105823695" sldId="379"/>
            <ac:spMk id="10" creationId="{8394253C-A68F-4071-5D32-3C62704A6261}"/>
          </ac:spMkLst>
        </pc:spChg>
        <pc:spChg chg="add mod">
          <ac:chgData name="Adeline Le Ray" userId="10c79f83957efa03" providerId="LiveId" clId="{F6E2ADF2-F366-4D07-950C-68FE76F50784}" dt="2024-12-12T22:01:54.145" v="3262" actId="1076"/>
          <ac:spMkLst>
            <pc:docMk/>
            <pc:sldMk cId="1105823695" sldId="379"/>
            <ac:spMk id="22" creationId="{805D7AFC-420F-3533-0166-732420D5BE75}"/>
          </ac:spMkLst>
        </pc:spChg>
        <pc:picChg chg="add del mod">
          <ac:chgData name="Adeline Le Ray" userId="10c79f83957efa03" providerId="LiveId" clId="{F6E2ADF2-F366-4D07-950C-68FE76F50784}" dt="2024-12-12T21:53:55.621" v="3233" actId="478"/>
          <ac:picMkLst>
            <pc:docMk/>
            <pc:sldMk cId="1105823695" sldId="379"/>
            <ac:picMk id="7" creationId="{158D171E-D795-BE02-0ECB-5ADB540C1CA2}"/>
          </ac:picMkLst>
        </pc:picChg>
        <pc:picChg chg="add mod modCrop">
          <ac:chgData name="Adeline Le Ray" userId="10c79f83957efa03" providerId="LiveId" clId="{F6E2ADF2-F366-4D07-950C-68FE76F50784}" dt="2024-12-12T22:02:28.878" v="3265"/>
          <ac:picMkLst>
            <pc:docMk/>
            <pc:sldMk cId="1105823695" sldId="379"/>
            <ac:picMk id="9" creationId="{E1B71352-5FF9-2911-5D7C-8BE03ADD9C17}"/>
          </ac:picMkLst>
        </pc:picChg>
        <pc:picChg chg="add mod">
          <ac:chgData name="Adeline Le Ray" userId="10c79f83957efa03" providerId="LiveId" clId="{F6E2ADF2-F366-4D07-950C-68FE76F50784}" dt="2024-12-12T22:02:34.232" v="3266"/>
          <ac:picMkLst>
            <pc:docMk/>
            <pc:sldMk cId="1105823695" sldId="379"/>
            <ac:picMk id="11" creationId="{CB641DCA-1181-B895-2C18-386EE45C93A3}"/>
          </ac:picMkLst>
        </pc:picChg>
        <pc:picChg chg="add mod">
          <ac:chgData name="Adeline Le Ray" userId="10c79f83957efa03" providerId="LiveId" clId="{F6E2ADF2-F366-4D07-950C-68FE76F50784}" dt="2024-12-12T21:59:48.511" v="3257" actId="1076"/>
          <ac:picMkLst>
            <pc:docMk/>
            <pc:sldMk cId="1105823695" sldId="379"/>
            <ac:picMk id="13" creationId="{65C9AC95-9447-76AD-8D2A-11A80D7C2E54}"/>
          </ac:picMkLst>
        </pc:picChg>
        <pc:picChg chg="add del mod">
          <ac:chgData name="Adeline Le Ray" userId="10c79f83957efa03" providerId="LiveId" clId="{F6E2ADF2-F366-4D07-950C-68FE76F50784}" dt="2024-12-12T21:56:41.074" v="3243" actId="478"/>
          <ac:picMkLst>
            <pc:docMk/>
            <pc:sldMk cId="1105823695" sldId="379"/>
            <ac:picMk id="15" creationId="{2B386B00-8B52-A8B4-9831-58BB76ED752E}"/>
          </ac:picMkLst>
        </pc:picChg>
        <pc:picChg chg="add mod modCrop">
          <ac:chgData name="Adeline Le Ray" userId="10c79f83957efa03" providerId="LiveId" clId="{F6E2ADF2-F366-4D07-950C-68FE76F50784}" dt="2024-12-12T21:59:48.511" v="3257" actId="1076"/>
          <ac:picMkLst>
            <pc:docMk/>
            <pc:sldMk cId="1105823695" sldId="379"/>
            <ac:picMk id="17" creationId="{EFFB8D1F-210D-0BC7-0829-9C9DE28655E4}"/>
          </ac:picMkLst>
        </pc:picChg>
        <pc:picChg chg="add mod modCrop">
          <ac:chgData name="Adeline Le Ray" userId="10c79f83957efa03" providerId="LiveId" clId="{F6E2ADF2-F366-4D07-950C-68FE76F50784}" dt="2024-12-12T21:59:48.511" v="3257" actId="1076"/>
          <ac:picMkLst>
            <pc:docMk/>
            <pc:sldMk cId="1105823695" sldId="379"/>
            <ac:picMk id="19" creationId="{B4CAF87C-932A-F994-7C82-FB6A820CFE30}"/>
          </ac:picMkLst>
        </pc:picChg>
        <pc:picChg chg="add mod">
          <ac:chgData name="Adeline Le Ray" userId="10c79f83957efa03" providerId="LiveId" clId="{F6E2ADF2-F366-4D07-950C-68FE76F50784}" dt="2024-12-12T22:02:43.423" v="3267"/>
          <ac:picMkLst>
            <pc:docMk/>
            <pc:sldMk cId="1105823695" sldId="379"/>
            <ac:picMk id="21" creationId="{15F8664C-5DAB-0AA0-540C-CB136BD1A634}"/>
          </ac:picMkLst>
        </pc:picChg>
        <pc:cxnChg chg="add del">
          <ac:chgData name="Adeline Le Ray" userId="10c79f83957efa03" providerId="LiveId" clId="{F6E2ADF2-F366-4D07-950C-68FE76F50784}" dt="2024-12-13T16:04:50.718" v="6474" actId="478"/>
          <ac:cxnSpMkLst>
            <pc:docMk/>
            <pc:sldMk cId="1105823695" sldId="379"/>
            <ac:cxnSpMk id="6" creationId="{E751C13B-95AB-83BF-686B-5F504B3B2DBA}"/>
          </ac:cxnSpMkLst>
        </pc:cxnChg>
      </pc:sldChg>
      <pc:sldChg chg="modSp new mod">
        <pc:chgData name="Adeline Le Ray" userId="10c79f83957efa03" providerId="LiveId" clId="{F6E2ADF2-F366-4D07-950C-68FE76F50784}" dt="2024-12-12T22:05:04.255" v="3295" actId="27636"/>
        <pc:sldMkLst>
          <pc:docMk/>
          <pc:sldMk cId="1918130534" sldId="380"/>
        </pc:sldMkLst>
        <pc:spChg chg="mod">
          <ac:chgData name="Adeline Le Ray" userId="10c79f83957efa03" providerId="LiveId" clId="{F6E2ADF2-F366-4D07-950C-68FE76F50784}" dt="2024-12-12T22:03:50.903" v="3284" actId="20577"/>
          <ac:spMkLst>
            <pc:docMk/>
            <pc:sldMk cId="1918130534" sldId="380"/>
            <ac:spMk id="3" creationId="{0C3E8C65-AE3E-285C-4D0A-E86D22DB5B3C}"/>
          </ac:spMkLst>
        </pc:spChg>
        <pc:spChg chg="mod">
          <ac:chgData name="Adeline Le Ray" userId="10c79f83957efa03" providerId="LiveId" clId="{F6E2ADF2-F366-4D07-950C-68FE76F50784}" dt="2024-12-12T22:05:04.255" v="3295" actId="27636"/>
          <ac:spMkLst>
            <pc:docMk/>
            <pc:sldMk cId="1918130534" sldId="380"/>
            <ac:spMk id="4" creationId="{2CA1B887-8561-450D-9878-AA77616B1E13}"/>
          </ac:spMkLst>
        </pc:spChg>
      </pc:sldChg>
      <pc:sldChg chg="add">
        <pc:chgData name="Adeline Le Ray" userId="10c79f83957efa03" providerId="LiveId" clId="{F6E2ADF2-F366-4D07-950C-68FE76F50784}" dt="2024-12-13T11:00:32.175" v="4122" actId="2890"/>
        <pc:sldMkLst>
          <pc:docMk/>
          <pc:sldMk cId="4038597191" sldId="381"/>
        </pc:sldMkLst>
      </pc:sldChg>
      <pc:sldChg chg="addSp modSp new del mod">
        <pc:chgData name="Adeline Le Ray" userId="10c79f83957efa03" providerId="LiveId" clId="{F6E2ADF2-F366-4D07-950C-68FE76F50784}" dt="2024-12-13T13:13:54.893" v="4961" actId="47"/>
        <pc:sldMkLst>
          <pc:docMk/>
          <pc:sldMk cId="210338668" sldId="382"/>
        </pc:sldMkLst>
        <pc:spChg chg="mod">
          <ac:chgData name="Adeline Le Ray" userId="10c79f83957efa03" providerId="LiveId" clId="{F6E2ADF2-F366-4D07-950C-68FE76F50784}" dt="2024-12-13T12:16:20.607" v="4537" actId="20577"/>
          <ac:spMkLst>
            <pc:docMk/>
            <pc:sldMk cId="210338668" sldId="382"/>
            <ac:spMk id="2" creationId="{8A463C8C-0CCC-2FCF-3F8D-0B35005D1DBA}"/>
          </ac:spMkLst>
        </pc:spChg>
        <pc:picChg chg="add mod">
          <ac:chgData name="Adeline Le Ray" userId="10c79f83957efa03" providerId="LiveId" clId="{F6E2ADF2-F366-4D07-950C-68FE76F50784}" dt="2024-12-13T12:16:28.064" v="4539"/>
          <ac:picMkLst>
            <pc:docMk/>
            <pc:sldMk cId="210338668" sldId="382"/>
            <ac:picMk id="4098" creationId="{F630F107-03C4-0D58-A0D1-70684A491579}"/>
          </ac:picMkLst>
        </pc:picChg>
      </pc:sldChg>
      <pc:sldChg chg="new del">
        <pc:chgData name="Adeline Le Ray" userId="10c79f83957efa03" providerId="LiveId" clId="{F6E2ADF2-F366-4D07-950C-68FE76F50784}" dt="2024-12-13T11:50:01.587" v="4264" actId="47"/>
        <pc:sldMkLst>
          <pc:docMk/>
          <pc:sldMk cId="3674485624" sldId="382"/>
        </pc:sldMkLst>
      </pc:sldChg>
      <pc:sldChg chg="addSp delSp modSp new mod">
        <pc:chgData name="Adeline Le Ray" userId="10c79f83957efa03" providerId="LiveId" clId="{F6E2ADF2-F366-4D07-950C-68FE76F50784}" dt="2024-12-13T14:48:25.017" v="5058" actId="21"/>
        <pc:sldMkLst>
          <pc:docMk/>
          <pc:sldMk cId="1542756448" sldId="383"/>
        </pc:sldMkLst>
        <pc:spChg chg="mod">
          <ac:chgData name="Adeline Le Ray" userId="10c79f83957efa03" providerId="LiveId" clId="{F6E2ADF2-F366-4D07-950C-68FE76F50784}" dt="2024-12-13T12:30:05.650" v="4743" actId="313"/>
          <ac:spMkLst>
            <pc:docMk/>
            <pc:sldMk cId="1542756448" sldId="383"/>
            <ac:spMk id="2" creationId="{5F961B13-C841-7E79-3C14-2FBB20ED3C21}"/>
          </ac:spMkLst>
        </pc:spChg>
        <pc:spChg chg="add del mod">
          <ac:chgData name="Adeline Le Ray" userId="10c79f83957efa03" providerId="LiveId" clId="{F6E2ADF2-F366-4D07-950C-68FE76F50784}" dt="2024-12-13T12:28:41.986" v="4732" actId="478"/>
          <ac:spMkLst>
            <pc:docMk/>
            <pc:sldMk cId="1542756448" sldId="383"/>
            <ac:spMk id="6" creationId="{4DC1C4BF-B73B-513B-5798-019719CE2FAB}"/>
          </ac:spMkLst>
        </pc:spChg>
        <pc:spChg chg="add del mod">
          <ac:chgData name="Adeline Le Ray" userId="10c79f83957efa03" providerId="LiveId" clId="{F6E2ADF2-F366-4D07-950C-68FE76F50784}" dt="2024-12-13T12:28:40.290" v="4731" actId="478"/>
          <ac:spMkLst>
            <pc:docMk/>
            <pc:sldMk cId="1542756448" sldId="383"/>
            <ac:spMk id="7" creationId="{7BC08E13-A253-7C2A-9F51-6031234F3E81}"/>
          </ac:spMkLst>
        </pc:spChg>
        <pc:spChg chg="add del mod">
          <ac:chgData name="Adeline Le Ray" userId="10c79f83957efa03" providerId="LiveId" clId="{F6E2ADF2-F366-4D07-950C-68FE76F50784}" dt="2024-12-13T14:48:25.017" v="5058" actId="21"/>
          <ac:spMkLst>
            <pc:docMk/>
            <pc:sldMk cId="1542756448" sldId="383"/>
            <ac:spMk id="9" creationId="{F9F3B0B8-53D1-4E53-136B-CAC644DA7B07}"/>
          </ac:spMkLst>
        </pc:spChg>
        <pc:spChg chg="mod">
          <ac:chgData name="Adeline Le Ray" userId="10c79f83957efa03" providerId="LiveId" clId="{F6E2ADF2-F366-4D07-950C-68FE76F50784}" dt="2024-12-13T12:46:08.175" v="4836" actId="1076"/>
          <ac:spMkLst>
            <pc:docMk/>
            <pc:sldMk cId="1542756448" sldId="383"/>
            <ac:spMk id="12" creationId="{107F439B-5E99-DACE-4A21-1553E2F9C34A}"/>
          </ac:spMkLst>
        </pc:spChg>
        <pc:grpChg chg="add mod">
          <ac:chgData name="Adeline Le Ray" userId="10c79f83957efa03" providerId="LiveId" clId="{F6E2ADF2-F366-4D07-950C-68FE76F50784}" dt="2024-12-13T12:46:08.175" v="4836" actId="1076"/>
          <ac:grpSpMkLst>
            <pc:docMk/>
            <pc:sldMk cId="1542756448" sldId="383"/>
            <ac:grpSpMk id="21" creationId="{F9C07532-D7B3-2F93-B798-582FE6163BB7}"/>
          </ac:grpSpMkLst>
        </pc:grpChg>
        <pc:graphicFrameChg chg="add mod">
          <ac:chgData name="Adeline Le Ray" userId="10c79f83957efa03" providerId="LiveId" clId="{F6E2ADF2-F366-4D07-950C-68FE76F50784}" dt="2024-12-13T12:46:08.175" v="4836" actId="1076"/>
          <ac:graphicFrameMkLst>
            <pc:docMk/>
            <pc:sldMk cId="1542756448" sldId="383"/>
            <ac:graphicFrameMk id="20" creationId="{7C146F09-BCE6-8740-01FD-6739C283C55C}"/>
          </ac:graphicFrameMkLst>
        </pc:graphicFrameChg>
        <pc:picChg chg="add mod">
          <ac:chgData name="Adeline Le Ray" userId="10c79f83957efa03" providerId="LiveId" clId="{F6E2ADF2-F366-4D07-950C-68FE76F50784}" dt="2024-12-13T12:46:08.175" v="4836" actId="1076"/>
          <ac:picMkLst>
            <pc:docMk/>
            <pc:sldMk cId="1542756448" sldId="383"/>
            <ac:picMk id="8" creationId="{11F3BB82-D8FE-1E9D-B2BD-36DE6817DD3C}"/>
          </ac:picMkLst>
        </pc:picChg>
        <pc:picChg chg="add mod">
          <ac:chgData name="Adeline Le Ray" userId="10c79f83957efa03" providerId="LiveId" clId="{F6E2ADF2-F366-4D07-950C-68FE76F50784}" dt="2024-12-13T12:46:08.175" v="4836" actId="1076"/>
          <ac:picMkLst>
            <pc:docMk/>
            <pc:sldMk cId="1542756448" sldId="383"/>
            <ac:picMk id="15" creationId="{296B7C89-5DE2-62A9-A97D-6B23FD0DA9C5}"/>
          </ac:picMkLst>
        </pc:picChg>
        <pc:picChg chg="add del mod">
          <ac:chgData name="Adeline Le Ray" userId="10c79f83957efa03" providerId="LiveId" clId="{F6E2ADF2-F366-4D07-950C-68FE76F50784}" dt="2024-12-13T12:44:49.276" v="4833" actId="478"/>
          <ac:picMkLst>
            <pc:docMk/>
            <pc:sldMk cId="1542756448" sldId="383"/>
            <ac:picMk id="16" creationId="{81A625FB-11D1-354C-FDA8-F4AE70BD7B10}"/>
          </ac:picMkLst>
        </pc:picChg>
        <pc:picChg chg="add mod">
          <ac:chgData name="Adeline Le Ray" userId="10c79f83957efa03" providerId="LiveId" clId="{F6E2ADF2-F366-4D07-950C-68FE76F50784}" dt="2024-12-13T12:46:08.175" v="4836" actId="1076"/>
          <ac:picMkLst>
            <pc:docMk/>
            <pc:sldMk cId="1542756448" sldId="383"/>
            <ac:picMk id="17" creationId="{3C015B3B-5B98-3B8C-33C3-3C36DF32BB66}"/>
          </ac:picMkLst>
        </pc:picChg>
        <pc:picChg chg="add mod">
          <ac:chgData name="Adeline Le Ray" userId="10c79f83957efa03" providerId="LiveId" clId="{F6E2ADF2-F366-4D07-950C-68FE76F50784}" dt="2024-12-13T12:46:08.175" v="4836" actId="1076"/>
          <ac:picMkLst>
            <pc:docMk/>
            <pc:sldMk cId="1542756448" sldId="383"/>
            <ac:picMk id="18" creationId="{A1C8FE65-95B3-9F35-C6BA-8FEEB9C6CA80}"/>
          </ac:picMkLst>
        </pc:picChg>
        <pc:picChg chg="add mod">
          <ac:chgData name="Adeline Le Ray" userId="10c79f83957efa03" providerId="LiveId" clId="{F6E2ADF2-F366-4D07-950C-68FE76F50784}" dt="2024-12-13T12:46:08.175" v="4836" actId="1076"/>
          <ac:picMkLst>
            <pc:docMk/>
            <pc:sldMk cId="1542756448" sldId="383"/>
            <ac:picMk id="2056" creationId="{24A5C244-7F90-9060-0EBC-495677273836}"/>
          </ac:picMkLst>
        </pc:picChg>
        <pc:picChg chg="add mod">
          <ac:chgData name="Adeline Le Ray" userId="10c79f83957efa03" providerId="LiveId" clId="{F6E2ADF2-F366-4D07-950C-68FE76F50784}" dt="2024-12-13T12:46:08.175" v="4836" actId="1076"/>
          <ac:picMkLst>
            <pc:docMk/>
            <pc:sldMk cId="1542756448" sldId="383"/>
            <ac:picMk id="2058" creationId="{5E0558B2-D870-F164-6930-12B2F395513B}"/>
          </ac:picMkLst>
        </pc:picChg>
        <pc:picChg chg="add del mod">
          <ac:chgData name="Adeline Le Ray" userId="10c79f83957efa03" providerId="LiveId" clId="{F6E2ADF2-F366-4D07-950C-68FE76F50784}" dt="2024-12-13T12:32:01.663" v="4775" actId="478"/>
          <ac:picMkLst>
            <pc:docMk/>
            <pc:sldMk cId="1542756448" sldId="383"/>
            <ac:picMk id="2060" creationId="{17639A47-4C09-9E30-AD2C-8F31B6E7B852}"/>
          </ac:picMkLst>
        </pc:picChg>
        <pc:picChg chg="mod">
          <ac:chgData name="Adeline Le Ray" userId="10c79f83957efa03" providerId="LiveId" clId="{F6E2ADF2-F366-4D07-950C-68FE76F50784}" dt="2024-12-13T12:46:08.175" v="4836" actId="1076"/>
          <ac:picMkLst>
            <pc:docMk/>
            <pc:sldMk cId="1542756448" sldId="383"/>
            <ac:picMk id="2064" creationId="{94390865-4857-88AC-DFA2-FB73627476AF}"/>
          </ac:picMkLst>
        </pc:picChg>
        <pc:picChg chg="add mod">
          <ac:chgData name="Adeline Le Ray" userId="10c79f83957efa03" providerId="LiveId" clId="{F6E2ADF2-F366-4D07-950C-68FE76F50784}" dt="2024-12-13T12:46:08.175" v="4836" actId="1076"/>
          <ac:picMkLst>
            <pc:docMk/>
            <pc:sldMk cId="1542756448" sldId="383"/>
            <ac:picMk id="2066" creationId="{739EE5D6-D1BC-998E-4069-AE51F273FDF8}"/>
          </ac:picMkLst>
        </pc:picChg>
        <pc:picChg chg="add mod">
          <ac:chgData name="Adeline Le Ray" userId="10c79f83957efa03" providerId="LiveId" clId="{F6E2ADF2-F366-4D07-950C-68FE76F50784}" dt="2024-12-13T12:46:08.175" v="4836" actId="1076"/>
          <ac:picMkLst>
            <pc:docMk/>
            <pc:sldMk cId="1542756448" sldId="383"/>
            <ac:picMk id="3076" creationId="{4E32E625-3D3F-DF26-F339-C5B3732212D2}"/>
          </ac:picMkLst>
        </pc:picChg>
        <pc:picChg chg="add mod">
          <ac:chgData name="Adeline Le Ray" userId="10c79f83957efa03" providerId="LiveId" clId="{F6E2ADF2-F366-4D07-950C-68FE76F50784}" dt="2024-12-13T12:46:08.175" v="4836" actId="1076"/>
          <ac:picMkLst>
            <pc:docMk/>
            <pc:sldMk cId="1542756448" sldId="383"/>
            <ac:picMk id="3078" creationId="{B2B1DE56-4139-B474-2F73-B005604C5002}"/>
          </ac:picMkLst>
        </pc:picChg>
        <pc:picChg chg="add mod">
          <ac:chgData name="Adeline Le Ray" userId="10c79f83957efa03" providerId="LiveId" clId="{F6E2ADF2-F366-4D07-950C-68FE76F50784}" dt="2024-12-13T12:46:08.175" v="4836" actId="1076"/>
          <ac:picMkLst>
            <pc:docMk/>
            <pc:sldMk cId="1542756448" sldId="383"/>
            <ac:picMk id="3084" creationId="{39C3E603-5268-C3F0-0887-7CDAC66797FA}"/>
          </ac:picMkLst>
        </pc:picChg>
      </pc:sldChg>
      <pc:sldChg chg="modSp add mod">
        <pc:chgData name="Adeline Le Ray" userId="10c79f83957efa03" providerId="LiveId" clId="{F6E2ADF2-F366-4D07-950C-68FE76F50784}" dt="2024-12-13T13:12:11.726" v="4945" actId="20577"/>
        <pc:sldMkLst>
          <pc:docMk/>
          <pc:sldMk cId="1080106435" sldId="384"/>
        </pc:sldMkLst>
        <pc:spChg chg="mod">
          <ac:chgData name="Adeline Le Ray" userId="10c79f83957efa03" providerId="LiveId" clId="{F6E2ADF2-F366-4D07-950C-68FE76F50784}" dt="2024-12-13T13:12:11.726" v="4945" actId="20577"/>
          <ac:spMkLst>
            <pc:docMk/>
            <pc:sldMk cId="1080106435" sldId="384"/>
            <ac:spMk id="2" creationId="{B7EDAA86-A110-0D1A-619F-8B8C5F7EBB2D}"/>
          </ac:spMkLst>
        </pc:spChg>
        <pc:spChg chg="mod">
          <ac:chgData name="Adeline Le Ray" userId="10c79f83957efa03" providerId="LiveId" clId="{F6E2ADF2-F366-4D07-950C-68FE76F50784}" dt="2024-12-13T13:12:00.349" v="4923" actId="20577"/>
          <ac:spMkLst>
            <pc:docMk/>
            <pc:sldMk cId="1080106435" sldId="384"/>
            <ac:spMk id="3" creationId="{71EF758E-2A2F-9E70-B021-72EF111C4BF7}"/>
          </ac:spMkLst>
        </pc:spChg>
      </pc:sldChg>
      <pc:sldChg chg="addSp delSp modSp add mod ord">
        <pc:chgData name="Adeline Le Ray" userId="10c79f83957efa03" providerId="LiveId" clId="{F6E2ADF2-F366-4D07-950C-68FE76F50784}" dt="2024-12-13T16:45:52.941" v="6968" actId="404"/>
        <pc:sldMkLst>
          <pc:docMk/>
          <pc:sldMk cId="2268560391" sldId="385"/>
        </pc:sldMkLst>
        <pc:spChg chg="mod">
          <ac:chgData name="Adeline Le Ray" userId="10c79f83957efa03" providerId="LiveId" clId="{F6E2ADF2-F366-4D07-950C-68FE76F50784}" dt="2024-12-13T16:45:52.941" v="6968" actId="404"/>
          <ac:spMkLst>
            <pc:docMk/>
            <pc:sldMk cId="2268560391" sldId="385"/>
            <ac:spMk id="2" creationId="{48F8F5F9-43EA-D096-F62B-B7459F77895F}"/>
          </ac:spMkLst>
        </pc:spChg>
        <pc:spChg chg="del">
          <ac:chgData name="Adeline Le Ray" userId="10c79f83957efa03" providerId="LiveId" clId="{F6E2ADF2-F366-4D07-950C-68FE76F50784}" dt="2024-12-13T16:44:18.968" v="6943" actId="478"/>
          <ac:spMkLst>
            <pc:docMk/>
            <pc:sldMk cId="2268560391" sldId="385"/>
            <ac:spMk id="3" creationId="{8F4155CF-AE29-226F-7D99-4110FACD83BB}"/>
          </ac:spMkLst>
        </pc:spChg>
        <pc:spChg chg="add del mod">
          <ac:chgData name="Adeline Le Ray" userId="10c79f83957efa03" providerId="LiveId" clId="{F6E2ADF2-F366-4D07-950C-68FE76F50784}" dt="2024-12-13T16:45:36.938" v="6965" actId="478"/>
          <ac:spMkLst>
            <pc:docMk/>
            <pc:sldMk cId="2268560391" sldId="385"/>
            <ac:spMk id="5" creationId="{FCBD457D-5F52-0BED-D11B-D7B9D6A23AB6}"/>
          </ac:spMkLst>
        </pc:spChg>
      </pc:sldChg>
      <pc:sldChg chg="add del">
        <pc:chgData name="Adeline Le Ray" userId="10c79f83957efa03" providerId="LiveId" clId="{F6E2ADF2-F366-4D07-950C-68FE76F50784}" dt="2024-12-13T13:13:28.822" v="4954" actId="47"/>
        <pc:sldMkLst>
          <pc:docMk/>
          <pc:sldMk cId="2415967124" sldId="386"/>
        </pc:sldMkLst>
      </pc:sldChg>
      <pc:sldChg chg="add ord">
        <pc:chgData name="Adeline Le Ray" userId="10c79f83957efa03" providerId="LiveId" clId="{F6E2ADF2-F366-4D07-950C-68FE76F50784}" dt="2024-12-13T13:13:27.225" v="4953"/>
        <pc:sldMkLst>
          <pc:docMk/>
          <pc:sldMk cId="2762101934" sldId="387"/>
        </pc:sldMkLst>
      </pc:sldChg>
      <pc:sldChg chg="addSp delSp modSp new mod">
        <pc:chgData name="Adeline Le Ray" userId="10c79f83957efa03" providerId="LiveId" clId="{F6E2ADF2-F366-4D07-950C-68FE76F50784}" dt="2024-12-13T13:13:50.824" v="4960" actId="478"/>
        <pc:sldMkLst>
          <pc:docMk/>
          <pc:sldMk cId="3382766419" sldId="388"/>
        </pc:sldMkLst>
        <pc:spChg chg="del mod">
          <ac:chgData name="Adeline Le Ray" userId="10c79f83957efa03" providerId="LiveId" clId="{F6E2ADF2-F366-4D07-950C-68FE76F50784}" dt="2024-12-13T13:13:50.824" v="4960" actId="478"/>
          <ac:spMkLst>
            <pc:docMk/>
            <pc:sldMk cId="3382766419" sldId="388"/>
            <ac:spMk id="2" creationId="{2A99CE20-1C20-5934-E0B9-848E2977640C}"/>
          </ac:spMkLst>
        </pc:spChg>
        <pc:spChg chg="add mod">
          <ac:chgData name="Adeline Le Ray" userId="10c79f83957efa03" providerId="LiveId" clId="{F6E2ADF2-F366-4D07-950C-68FE76F50784}" dt="2024-12-13T13:13:46.131" v="4958" actId="27636"/>
          <ac:spMkLst>
            <pc:docMk/>
            <pc:sldMk cId="3382766419" sldId="388"/>
            <ac:spMk id="6" creationId="{1A70320B-ECE0-D6E9-8FD4-34F9D749726A}"/>
          </ac:spMkLst>
        </pc:spChg>
        <pc:picChg chg="add mod">
          <ac:chgData name="Adeline Le Ray" userId="10c79f83957efa03" providerId="LiveId" clId="{F6E2ADF2-F366-4D07-950C-68FE76F50784}" dt="2024-12-13T13:13:46.131" v="4958" actId="27636"/>
          <ac:picMkLst>
            <pc:docMk/>
            <pc:sldMk cId="3382766419" sldId="388"/>
            <ac:picMk id="7" creationId="{20E920B2-0829-90B4-04D3-81105F4B64C0}"/>
          </ac:picMkLst>
        </pc:picChg>
      </pc:sldChg>
      <pc:sldChg chg="addSp modSp new del mod">
        <pc:chgData name="Adeline Le Ray" userId="10c79f83957efa03" providerId="LiveId" clId="{F6E2ADF2-F366-4D07-950C-68FE76F50784}" dt="2024-12-13T13:23:35.468" v="5033" actId="47"/>
        <pc:sldMkLst>
          <pc:docMk/>
          <pc:sldMk cId="2671853012" sldId="389"/>
        </pc:sldMkLst>
        <pc:spChg chg="mod">
          <ac:chgData name="Adeline Le Ray" userId="10c79f83957efa03" providerId="LiveId" clId="{F6E2ADF2-F366-4D07-950C-68FE76F50784}" dt="2024-12-13T13:19:12.648" v="5014" actId="20577"/>
          <ac:spMkLst>
            <pc:docMk/>
            <pc:sldMk cId="2671853012" sldId="389"/>
            <ac:spMk id="2" creationId="{B1C798AA-0A94-CE42-A7AB-5F33FDBDD8CF}"/>
          </ac:spMkLst>
        </pc:spChg>
        <pc:spChg chg="add mod">
          <ac:chgData name="Adeline Le Ray" userId="10c79f83957efa03" providerId="LiveId" clId="{F6E2ADF2-F366-4D07-950C-68FE76F50784}" dt="2024-12-13T13:21:29.124" v="5028" actId="20577"/>
          <ac:spMkLst>
            <pc:docMk/>
            <pc:sldMk cId="2671853012" sldId="389"/>
            <ac:spMk id="8" creationId="{A8A82F6A-07B3-2E07-62A6-0F876B72333A}"/>
          </ac:spMkLst>
        </pc:spChg>
        <pc:picChg chg="add mod">
          <ac:chgData name="Adeline Le Ray" userId="10c79f83957efa03" providerId="LiveId" clId="{F6E2ADF2-F366-4D07-950C-68FE76F50784}" dt="2024-12-13T13:18:39.503" v="4980" actId="1076"/>
          <ac:picMkLst>
            <pc:docMk/>
            <pc:sldMk cId="2671853012" sldId="389"/>
            <ac:picMk id="6" creationId="{0DB7F6B5-72A9-366F-B511-D1BB3BCAE12E}"/>
          </ac:picMkLst>
        </pc:picChg>
        <pc:picChg chg="add mod">
          <ac:chgData name="Adeline Le Ray" userId="10c79f83957efa03" providerId="LiveId" clId="{F6E2ADF2-F366-4D07-950C-68FE76F50784}" dt="2024-12-13T13:18:41.114" v="4981" actId="1076"/>
          <ac:picMkLst>
            <pc:docMk/>
            <pc:sldMk cId="2671853012" sldId="389"/>
            <ac:picMk id="6146" creationId="{8D0F6DE7-4663-4FFE-D885-EA8432185032}"/>
          </ac:picMkLst>
        </pc:picChg>
      </pc:sldChg>
      <pc:sldChg chg="new del">
        <pc:chgData name="Adeline Le Ray" userId="10c79f83957efa03" providerId="LiveId" clId="{F6E2ADF2-F366-4D07-950C-68FE76F50784}" dt="2024-12-13T13:14:54.063" v="4964" actId="47"/>
        <pc:sldMkLst>
          <pc:docMk/>
          <pc:sldMk cId="3228020808" sldId="389"/>
        </pc:sldMkLst>
      </pc:sldChg>
      <pc:sldChg chg="addSp delSp modSp new mod">
        <pc:chgData name="Adeline Le Ray" userId="10c79f83957efa03" providerId="LiveId" clId="{F6E2ADF2-F366-4D07-950C-68FE76F50784}" dt="2024-12-13T16:44:10.368" v="6942" actId="1076"/>
        <pc:sldMkLst>
          <pc:docMk/>
          <pc:sldMk cId="24002973" sldId="390"/>
        </pc:sldMkLst>
        <pc:spChg chg="mod">
          <ac:chgData name="Adeline Le Ray" userId="10c79f83957efa03" providerId="LiveId" clId="{F6E2ADF2-F366-4D07-950C-68FE76F50784}" dt="2024-12-13T16:42:23.933" v="6855" actId="1076"/>
          <ac:spMkLst>
            <pc:docMk/>
            <pc:sldMk cId="24002973" sldId="390"/>
            <ac:spMk id="2" creationId="{C8DBBB31-1D6A-2A63-34AB-B253DBFB3DDB}"/>
          </ac:spMkLst>
        </pc:spChg>
        <pc:spChg chg="add mod">
          <ac:chgData name="Adeline Le Ray" userId="10c79f83957efa03" providerId="LiveId" clId="{F6E2ADF2-F366-4D07-950C-68FE76F50784}" dt="2024-12-13T16:43:01.270" v="6866" actId="1076"/>
          <ac:spMkLst>
            <pc:docMk/>
            <pc:sldMk cId="24002973" sldId="390"/>
            <ac:spMk id="8" creationId="{CAEF572A-7B28-371E-0D43-508FCC4FDA0D}"/>
          </ac:spMkLst>
        </pc:spChg>
        <pc:spChg chg="add mod">
          <ac:chgData name="Adeline Le Ray" userId="10c79f83957efa03" providerId="LiveId" clId="{F6E2ADF2-F366-4D07-950C-68FE76F50784}" dt="2024-12-13T16:43:04.646" v="6867" actId="1076"/>
          <ac:spMkLst>
            <pc:docMk/>
            <pc:sldMk cId="24002973" sldId="390"/>
            <ac:spMk id="10" creationId="{D4E5816F-7E9F-A52B-4A53-0973119A1A1A}"/>
          </ac:spMkLst>
        </pc:spChg>
        <pc:spChg chg="add del mod">
          <ac:chgData name="Adeline Le Ray" userId="10c79f83957efa03" providerId="LiveId" clId="{F6E2ADF2-F366-4D07-950C-68FE76F50784}" dt="2024-12-13T16:43:17.807" v="6870" actId="478"/>
          <ac:spMkLst>
            <pc:docMk/>
            <pc:sldMk cId="24002973" sldId="390"/>
            <ac:spMk id="11" creationId="{73528FFE-50D3-98E2-366A-6D1DF80CFC4A}"/>
          </ac:spMkLst>
        </pc:spChg>
        <pc:spChg chg="add mod">
          <ac:chgData name="Adeline Le Ray" userId="10c79f83957efa03" providerId="LiveId" clId="{F6E2ADF2-F366-4D07-950C-68FE76F50784}" dt="2024-12-13T16:44:10.368" v="6942" actId="1076"/>
          <ac:spMkLst>
            <pc:docMk/>
            <pc:sldMk cId="24002973" sldId="390"/>
            <ac:spMk id="12" creationId="{DCEC2116-6C7C-BA6D-50D4-9ABF52BD6365}"/>
          </ac:spMkLst>
        </pc:spChg>
        <pc:picChg chg="add mod">
          <ac:chgData name="Adeline Le Ray" userId="10c79f83957efa03" providerId="LiveId" clId="{F6E2ADF2-F366-4D07-950C-68FE76F50784}" dt="2024-12-13T16:43:01.270" v="6866" actId="1076"/>
          <ac:picMkLst>
            <pc:docMk/>
            <pc:sldMk cId="24002973" sldId="390"/>
            <ac:picMk id="6" creationId="{2CD32CA9-DC63-417C-EB36-F245C6529AA7}"/>
          </ac:picMkLst>
        </pc:picChg>
        <pc:picChg chg="add mod">
          <ac:chgData name="Adeline Le Ray" userId="10c79f83957efa03" providerId="LiveId" clId="{F6E2ADF2-F366-4D07-950C-68FE76F50784}" dt="2024-12-13T16:43:01.270" v="6866" actId="1076"/>
          <ac:picMkLst>
            <pc:docMk/>
            <pc:sldMk cId="24002973" sldId="390"/>
            <ac:picMk id="7" creationId="{89AEE423-0CB4-09B2-E163-E4D9BD6BC6D9}"/>
          </ac:picMkLst>
        </pc:picChg>
        <pc:picChg chg="add mod">
          <ac:chgData name="Adeline Le Ray" userId="10c79f83957efa03" providerId="LiveId" clId="{F6E2ADF2-F366-4D07-950C-68FE76F50784}" dt="2024-12-13T16:42:27.749" v="6856" actId="1076"/>
          <ac:picMkLst>
            <pc:docMk/>
            <pc:sldMk cId="24002973" sldId="390"/>
            <ac:picMk id="9" creationId="{CC0BC6BF-CEB6-9523-61F2-9A7FE448757E}"/>
          </ac:picMkLst>
        </pc:picChg>
      </pc:sldChg>
      <pc:sldChg chg="addSp modSp new mod">
        <pc:chgData name="Adeline Le Ray" userId="10c79f83957efa03" providerId="LiveId" clId="{F6E2ADF2-F366-4D07-950C-68FE76F50784}" dt="2024-12-13T16:41:41.827" v="6846" actId="1076"/>
        <pc:sldMkLst>
          <pc:docMk/>
          <pc:sldMk cId="2268279834" sldId="391"/>
        </pc:sldMkLst>
        <pc:spChg chg="mod">
          <ac:chgData name="Adeline Le Ray" userId="10c79f83957efa03" providerId="LiveId" clId="{F6E2ADF2-F366-4D07-950C-68FE76F50784}" dt="2024-12-13T16:41:37.141" v="6845" actId="20577"/>
          <ac:spMkLst>
            <pc:docMk/>
            <pc:sldMk cId="2268279834" sldId="391"/>
            <ac:spMk id="2" creationId="{EF948574-0DB7-A7AF-F9C5-AF26A2C5B372}"/>
          </ac:spMkLst>
        </pc:spChg>
        <pc:picChg chg="add mod">
          <ac:chgData name="Adeline Le Ray" userId="10c79f83957efa03" providerId="LiveId" clId="{F6E2ADF2-F366-4D07-950C-68FE76F50784}" dt="2024-12-13T16:41:41.827" v="6846" actId="1076"/>
          <ac:picMkLst>
            <pc:docMk/>
            <pc:sldMk cId="2268279834" sldId="391"/>
            <ac:picMk id="7" creationId="{4FDD5219-BBF2-E67D-EB40-1DDDD5D3093A}"/>
          </ac:picMkLst>
        </pc:picChg>
        <pc:picChg chg="add mod">
          <ac:chgData name="Adeline Le Ray" userId="10c79f83957efa03" providerId="LiveId" clId="{F6E2ADF2-F366-4D07-950C-68FE76F50784}" dt="2024-12-13T16:41:41.827" v="6846" actId="1076"/>
          <ac:picMkLst>
            <pc:docMk/>
            <pc:sldMk cId="2268279834" sldId="391"/>
            <ac:picMk id="8" creationId="{75924862-2BCB-BAF8-E63B-67593B8E8B41}"/>
          </ac:picMkLst>
        </pc:picChg>
      </pc:sldChg>
      <pc:sldChg chg="addSp delSp modSp add mod">
        <pc:chgData name="Adeline Le Ray" userId="10c79f83957efa03" providerId="LiveId" clId="{F6E2ADF2-F366-4D07-950C-68FE76F50784}" dt="2024-12-13T15:01:54.785" v="5148" actId="1076"/>
        <pc:sldMkLst>
          <pc:docMk/>
          <pc:sldMk cId="335642432" sldId="392"/>
        </pc:sldMkLst>
        <pc:spChg chg="mod">
          <ac:chgData name="Adeline Le Ray" userId="10c79f83957efa03" providerId="LiveId" clId="{F6E2ADF2-F366-4D07-950C-68FE76F50784}" dt="2024-12-13T15:01:19.280" v="5138" actId="20577"/>
          <ac:spMkLst>
            <pc:docMk/>
            <pc:sldMk cId="335642432" sldId="392"/>
            <ac:spMk id="2" creationId="{1783B117-3EE0-C903-4E8F-7FD4E9E3D33D}"/>
          </ac:spMkLst>
        </pc:spChg>
        <pc:spChg chg="add mod">
          <ac:chgData name="Adeline Le Ray" userId="10c79f83957efa03" providerId="LiveId" clId="{F6E2ADF2-F366-4D07-950C-68FE76F50784}" dt="2024-12-13T15:01:48.310" v="5147" actId="1037"/>
          <ac:spMkLst>
            <pc:docMk/>
            <pc:sldMk cId="335642432" sldId="392"/>
            <ac:spMk id="9" creationId="{F9F3B0B8-53D1-4E53-136B-CAC644DA7B07}"/>
          </ac:spMkLst>
        </pc:spChg>
        <pc:picChg chg="del">
          <ac:chgData name="Adeline Le Ray" userId="10c79f83957efa03" providerId="LiveId" clId="{F6E2ADF2-F366-4D07-950C-68FE76F50784}" dt="2024-12-13T14:48:48.718" v="5079" actId="478"/>
          <ac:picMkLst>
            <pc:docMk/>
            <pc:sldMk cId="335642432" sldId="392"/>
            <ac:picMk id="7" creationId="{32F4B725-625F-E8FC-6651-3567C67E74FA}"/>
          </ac:picMkLst>
        </pc:picChg>
        <pc:picChg chg="add mod">
          <ac:chgData name="Adeline Le Ray" userId="10c79f83957efa03" providerId="LiveId" clId="{F6E2ADF2-F366-4D07-950C-68FE76F50784}" dt="2024-12-13T15:01:48.310" v="5147" actId="1037"/>
          <ac:picMkLst>
            <pc:docMk/>
            <pc:sldMk cId="335642432" sldId="392"/>
            <ac:picMk id="8" creationId="{56AAE24F-0A03-8337-6F93-6C113668B5FB}"/>
          </ac:picMkLst>
        </pc:picChg>
        <pc:picChg chg="add mod">
          <ac:chgData name="Adeline Le Ray" userId="10c79f83957efa03" providerId="LiveId" clId="{F6E2ADF2-F366-4D07-950C-68FE76F50784}" dt="2024-12-13T15:01:54.785" v="5148" actId="1076"/>
          <ac:picMkLst>
            <pc:docMk/>
            <pc:sldMk cId="335642432" sldId="392"/>
            <ac:picMk id="10" creationId="{1F32893B-1D40-CD78-EFF5-C8065FC2D99A}"/>
          </ac:picMkLst>
        </pc:picChg>
      </pc:sldChg>
      <pc:sldChg chg="addSp delSp modSp add mod">
        <pc:chgData name="Adeline Le Ray" userId="10c79f83957efa03" providerId="LiveId" clId="{F6E2ADF2-F366-4D07-950C-68FE76F50784}" dt="2024-12-13T15:03:59.496" v="5191" actId="20577"/>
        <pc:sldMkLst>
          <pc:docMk/>
          <pc:sldMk cId="3326918040" sldId="393"/>
        </pc:sldMkLst>
        <pc:spChg chg="mod">
          <ac:chgData name="Adeline Le Ray" userId="10c79f83957efa03" providerId="LiveId" clId="{F6E2ADF2-F366-4D07-950C-68FE76F50784}" dt="2024-12-13T15:03:59.496" v="5191" actId="20577"/>
          <ac:spMkLst>
            <pc:docMk/>
            <pc:sldMk cId="3326918040" sldId="393"/>
            <ac:spMk id="2" creationId="{3C9D262C-D2AC-E7A9-65F4-ACDD7C1FC0DA}"/>
          </ac:spMkLst>
        </pc:spChg>
        <pc:spChg chg="del mod">
          <ac:chgData name="Adeline Le Ray" userId="10c79f83957efa03" providerId="LiveId" clId="{F6E2ADF2-F366-4D07-950C-68FE76F50784}" dt="2024-12-13T15:02:26.470" v="5171" actId="478"/>
          <ac:spMkLst>
            <pc:docMk/>
            <pc:sldMk cId="3326918040" sldId="393"/>
            <ac:spMk id="9" creationId="{EF6015F2-F307-2E71-03DD-DA2CBB542290}"/>
          </ac:spMkLst>
        </pc:spChg>
        <pc:spChg chg="add mod">
          <ac:chgData name="Adeline Le Ray" userId="10c79f83957efa03" providerId="LiveId" clId="{F6E2ADF2-F366-4D07-950C-68FE76F50784}" dt="2024-12-13T15:03:54.749" v="5190" actId="1076"/>
          <ac:spMkLst>
            <pc:docMk/>
            <pc:sldMk cId="3326918040" sldId="393"/>
            <ac:spMk id="12" creationId="{7F9D0165-E131-9930-BB5F-592CA08F1905}"/>
          </ac:spMkLst>
        </pc:spChg>
        <pc:picChg chg="add mod">
          <ac:chgData name="Adeline Le Ray" userId="10c79f83957efa03" providerId="LiveId" clId="{F6E2ADF2-F366-4D07-950C-68FE76F50784}" dt="2024-12-13T15:03:03.945" v="5184" actId="1035"/>
          <ac:picMkLst>
            <pc:docMk/>
            <pc:sldMk cId="3326918040" sldId="393"/>
            <ac:picMk id="7" creationId="{1E6EEA8C-2A59-47B5-533F-C3FDE7E41D07}"/>
          </ac:picMkLst>
        </pc:picChg>
        <pc:picChg chg="del">
          <ac:chgData name="Adeline Le Ray" userId="10c79f83957efa03" providerId="LiveId" clId="{F6E2ADF2-F366-4D07-950C-68FE76F50784}" dt="2024-12-13T14:53:25.829" v="5102" actId="478"/>
          <ac:picMkLst>
            <pc:docMk/>
            <pc:sldMk cId="3326918040" sldId="393"/>
            <ac:picMk id="8" creationId="{8218B532-F6D0-F362-014E-9F455AAB2B33}"/>
          </ac:picMkLst>
        </pc:picChg>
        <pc:picChg chg="add mod">
          <ac:chgData name="Adeline Le Ray" userId="10c79f83957efa03" providerId="LiveId" clId="{F6E2ADF2-F366-4D07-950C-68FE76F50784}" dt="2024-12-13T15:02:06.057" v="5166" actId="1076"/>
          <ac:picMkLst>
            <pc:docMk/>
            <pc:sldMk cId="3326918040" sldId="393"/>
            <ac:picMk id="10" creationId="{26AAEC66-CA18-A539-1C20-4A821558022D}"/>
          </ac:picMkLst>
        </pc:picChg>
      </pc:sldChg>
      <pc:sldChg chg="addSp delSp modSp add mod">
        <pc:chgData name="Adeline Le Ray" userId="10c79f83957efa03" providerId="LiveId" clId="{F6E2ADF2-F366-4D07-950C-68FE76F50784}" dt="2024-12-13T15:05:39.917" v="5230" actId="20577"/>
        <pc:sldMkLst>
          <pc:docMk/>
          <pc:sldMk cId="995036333" sldId="394"/>
        </pc:sldMkLst>
        <pc:spChg chg="mod">
          <ac:chgData name="Adeline Le Ray" userId="10c79f83957efa03" providerId="LiveId" clId="{F6E2ADF2-F366-4D07-950C-68FE76F50784}" dt="2024-12-13T15:05:39.917" v="5230" actId="20577"/>
          <ac:spMkLst>
            <pc:docMk/>
            <pc:sldMk cId="995036333" sldId="394"/>
            <ac:spMk id="2" creationId="{52827066-BF28-DC27-7931-A5BAA9388A7A}"/>
          </ac:spMkLst>
        </pc:spChg>
        <pc:picChg chg="del">
          <ac:chgData name="Adeline Le Ray" userId="10c79f83957efa03" providerId="LiveId" clId="{F6E2ADF2-F366-4D07-950C-68FE76F50784}" dt="2024-12-13T15:00:34.589" v="5127" actId="478"/>
          <ac:picMkLst>
            <pc:docMk/>
            <pc:sldMk cId="995036333" sldId="394"/>
            <ac:picMk id="7" creationId="{2AC33BC9-118B-8FAB-B59E-A8618DFAEA1E}"/>
          </ac:picMkLst>
        </pc:picChg>
        <pc:picChg chg="add mod">
          <ac:chgData name="Adeline Le Ray" userId="10c79f83957efa03" providerId="LiveId" clId="{F6E2ADF2-F366-4D07-950C-68FE76F50784}" dt="2024-12-13T15:04:56.724" v="5196" actId="1076"/>
          <ac:picMkLst>
            <pc:docMk/>
            <pc:sldMk cId="995036333" sldId="394"/>
            <ac:picMk id="8" creationId="{453CFE60-4C0F-078A-801D-6AA1B14B8BED}"/>
          </ac:picMkLst>
        </pc:picChg>
        <pc:picChg chg="add mod">
          <ac:chgData name="Adeline Le Ray" userId="10c79f83957efa03" providerId="LiveId" clId="{F6E2ADF2-F366-4D07-950C-68FE76F50784}" dt="2024-12-13T15:05:07.139" v="5198" actId="1076"/>
          <ac:picMkLst>
            <pc:docMk/>
            <pc:sldMk cId="995036333" sldId="394"/>
            <ac:picMk id="9" creationId="{1B6F15BD-B552-9B47-C43A-3177863DB98F}"/>
          </ac:picMkLst>
        </pc:picChg>
        <pc:picChg chg="add mod">
          <ac:chgData name="Adeline Le Ray" userId="10c79f83957efa03" providerId="LiveId" clId="{F6E2ADF2-F366-4D07-950C-68FE76F50784}" dt="2024-12-13T15:05:16.023" v="5200" actId="1076"/>
          <ac:picMkLst>
            <pc:docMk/>
            <pc:sldMk cId="995036333" sldId="394"/>
            <ac:picMk id="10" creationId="{C9AA9E12-8D35-0CD5-B234-D5987BB51E10}"/>
          </ac:picMkLst>
        </pc:picChg>
      </pc:sldChg>
      <pc:sldChg chg="addSp delSp modSp new mod">
        <pc:chgData name="Adeline Le Ray" userId="10c79f83957efa03" providerId="LiveId" clId="{F6E2ADF2-F366-4D07-950C-68FE76F50784}" dt="2024-12-13T17:17:42.830" v="6978" actId="120"/>
        <pc:sldMkLst>
          <pc:docMk/>
          <pc:sldMk cId="1491895418" sldId="395"/>
        </pc:sldMkLst>
        <pc:spChg chg="mod">
          <ac:chgData name="Adeline Le Ray" userId="10c79f83957efa03" providerId="LiveId" clId="{F6E2ADF2-F366-4D07-950C-68FE76F50784}" dt="2024-12-13T16:35:29.498" v="6649" actId="1076"/>
          <ac:spMkLst>
            <pc:docMk/>
            <pc:sldMk cId="1491895418" sldId="395"/>
            <ac:spMk id="2" creationId="{A6F30194-A188-9EA5-8FAB-B8B231F65732}"/>
          </ac:spMkLst>
        </pc:spChg>
        <pc:spChg chg="add del mod">
          <ac:chgData name="Adeline Le Ray" userId="10c79f83957efa03" providerId="LiveId" clId="{F6E2ADF2-F366-4D07-950C-68FE76F50784}" dt="2024-12-13T15:50:36.183" v="6234" actId="478"/>
          <ac:spMkLst>
            <pc:docMk/>
            <pc:sldMk cId="1491895418" sldId="395"/>
            <ac:spMk id="7" creationId="{DD5198F4-11DF-723A-E6DA-E011FAAD0A7D}"/>
          </ac:spMkLst>
        </pc:spChg>
        <pc:spChg chg="add mod">
          <ac:chgData name="Adeline Le Ray" userId="10c79f83957efa03" providerId="LiveId" clId="{F6E2ADF2-F366-4D07-950C-68FE76F50784}" dt="2024-12-13T16:37:16.510" v="6663" actId="1076"/>
          <ac:spMkLst>
            <pc:docMk/>
            <pc:sldMk cId="1491895418" sldId="395"/>
            <ac:spMk id="8" creationId="{31F2F42E-6E54-E0A5-9F8A-2051966C4A11}"/>
          </ac:spMkLst>
        </pc:spChg>
        <pc:spChg chg="add mod">
          <ac:chgData name="Adeline Le Ray" userId="10c79f83957efa03" providerId="LiveId" clId="{F6E2ADF2-F366-4D07-950C-68FE76F50784}" dt="2024-12-13T16:35:47.387" v="6652" actId="1076"/>
          <ac:spMkLst>
            <pc:docMk/>
            <pc:sldMk cId="1491895418" sldId="395"/>
            <ac:spMk id="10" creationId="{BDDBCDC7-72C3-44B0-D772-06439A432FAC}"/>
          </ac:spMkLst>
        </pc:spChg>
        <pc:spChg chg="add mod">
          <ac:chgData name="Adeline Le Ray" userId="10c79f83957efa03" providerId="LiveId" clId="{F6E2ADF2-F366-4D07-950C-68FE76F50784}" dt="2024-12-13T16:36:12.611" v="6655" actId="1076"/>
          <ac:spMkLst>
            <pc:docMk/>
            <pc:sldMk cId="1491895418" sldId="395"/>
            <ac:spMk id="11" creationId="{1186D21B-3726-3C88-2D5B-DC703FADD25F}"/>
          </ac:spMkLst>
        </pc:spChg>
        <pc:spChg chg="add mod">
          <ac:chgData name="Adeline Le Ray" userId="10c79f83957efa03" providerId="LiveId" clId="{F6E2ADF2-F366-4D07-950C-68FE76F50784}" dt="2024-12-13T16:36:38.699" v="6661" actId="1076"/>
          <ac:spMkLst>
            <pc:docMk/>
            <pc:sldMk cId="1491895418" sldId="395"/>
            <ac:spMk id="12" creationId="{0469CD56-F310-B5E2-79C5-F1A75015C76E}"/>
          </ac:spMkLst>
        </pc:spChg>
        <pc:spChg chg="add del mod">
          <ac:chgData name="Adeline Le Ray" userId="10c79f83957efa03" providerId="LiveId" clId="{F6E2ADF2-F366-4D07-950C-68FE76F50784}" dt="2024-12-13T16:32:11.128" v="6529" actId="478"/>
          <ac:spMkLst>
            <pc:docMk/>
            <pc:sldMk cId="1491895418" sldId="395"/>
            <ac:spMk id="14" creationId="{892ACA6A-0E14-7450-95B7-040C15CD73DA}"/>
          </ac:spMkLst>
        </pc:spChg>
        <pc:spChg chg="add mod">
          <ac:chgData name="Adeline Le Ray" userId="10c79f83957efa03" providerId="LiveId" clId="{F6E2ADF2-F366-4D07-950C-68FE76F50784}" dt="2024-12-13T17:17:42.830" v="6978" actId="120"/>
          <ac:spMkLst>
            <pc:docMk/>
            <pc:sldMk cId="1491895418" sldId="395"/>
            <ac:spMk id="15" creationId="{A7A84967-256C-DCE6-2DCE-D0E124A4B616}"/>
          </ac:spMkLst>
        </pc:spChg>
        <pc:spChg chg="add mod">
          <ac:chgData name="Adeline Le Ray" userId="10c79f83957efa03" providerId="LiveId" clId="{F6E2ADF2-F366-4D07-950C-68FE76F50784}" dt="2024-12-13T16:35:47.387" v="6652" actId="1076"/>
          <ac:spMkLst>
            <pc:docMk/>
            <pc:sldMk cId="1491895418" sldId="395"/>
            <ac:spMk id="17" creationId="{1B84B1D8-467B-B8DB-D2E0-D501DBA25070}"/>
          </ac:spMkLst>
        </pc:spChg>
        <pc:spChg chg="add mod">
          <ac:chgData name="Adeline Le Ray" userId="10c79f83957efa03" providerId="LiveId" clId="{F6E2ADF2-F366-4D07-950C-68FE76F50784}" dt="2024-12-13T16:37:16.510" v="6663" actId="1076"/>
          <ac:spMkLst>
            <pc:docMk/>
            <pc:sldMk cId="1491895418" sldId="395"/>
            <ac:spMk id="18" creationId="{496FE746-C67A-B4DA-91B9-F539E637F77F}"/>
          </ac:spMkLst>
        </pc:spChg>
        <pc:picChg chg="add mod">
          <ac:chgData name="Adeline Le Ray" userId="10c79f83957efa03" providerId="LiveId" clId="{F6E2ADF2-F366-4D07-950C-68FE76F50784}" dt="2024-12-13T16:35:47.387" v="6652" actId="1076"/>
          <ac:picMkLst>
            <pc:docMk/>
            <pc:sldMk cId="1491895418" sldId="395"/>
            <ac:picMk id="7" creationId="{128CBA59-2D64-A060-1D9B-A902A7DC70C9}"/>
          </ac:picMkLst>
        </pc:picChg>
        <pc:picChg chg="add del mod">
          <ac:chgData name="Adeline Le Ray" userId="10c79f83957efa03" providerId="LiveId" clId="{F6E2ADF2-F366-4D07-950C-68FE76F50784}" dt="2024-12-13T15:55:14.857" v="6324" actId="478"/>
          <ac:picMkLst>
            <pc:docMk/>
            <pc:sldMk cId="1491895418" sldId="395"/>
            <ac:picMk id="10" creationId="{FF254F63-4388-4108-93EF-14DDD8FFDBE2}"/>
          </ac:picMkLst>
        </pc:picChg>
      </pc:sldChg>
      <pc:sldChg chg="addSp modSp new mod">
        <pc:chgData name="Adeline Le Ray" userId="10c79f83957efa03" providerId="LiveId" clId="{F6E2ADF2-F366-4D07-950C-68FE76F50784}" dt="2024-12-13T16:39:21.592" v="6753"/>
        <pc:sldMkLst>
          <pc:docMk/>
          <pc:sldMk cId="1640764942" sldId="396"/>
        </pc:sldMkLst>
        <pc:spChg chg="mod">
          <ac:chgData name="Adeline Le Ray" userId="10c79f83957efa03" providerId="LiveId" clId="{F6E2ADF2-F366-4D07-950C-68FE76F50784}" dt="2024-12-13T16:39:06.640" v="6751" actId="20577"/>
          <ac:spMkLst>
            <pc:docMk/>
            <pc:sldMk cId="1640764942" sldId="396"/>
            <ac:spMk id="2" creationId="{4F921B57-C45B-7021-AEAD-288BC7671406}"/>
          </ac:spMkLst>
        </pc:spChg>
        <pc:picChg chg="add mod">
          <ac:chgData name="Adeline Le Ray" userId="10c79f83957efa03" providerId="LiveId" clId="{F6E2ADF2-F366-4D07-950C-68FE76F50784}" dt="2024-12-13T16:39:21.592" v="6753"/>
          <ac:picMkLst>
            <pc:docMk/>
            <pc:sldMk cId="1640764942" sldId="396"/>
            <ac:picMk id="1026" creationId="{90C80A76-E20F-635D-3564-0D878921D0A3}"/>
          </ac:picMkLst>
        </pc:picChg>
      </pc:sldChg>
      <pc:sldChg chg="addSp modSp new mod">
        <pc:chgData name="Adeline Le Ray" userId="10c79f83957efa03" providerId="LiveId" clId="{F6E2ADF2-F366-4D07-950C-68FE76F50784}" dt="2024-12-13T16:41:14.299" v="6819" actId="20577"/>
        <pc:sldMkLst>
          <pc:docMk/>
          <pc:sldMk cId="56265661" sldId="397"/>
        </pc:sldMkLst>
        <pc:spChg chg="mod">
          <ac:chgData name="Adeline Le Ray" userId="10c79f83957efa03" providerId="LiveId" clId="{F6E2ADF2-F366-4D07-950C-68FE76F50784}" dt="2024-12-13T16:39:41.441" v="6782" actId="20577"/>
          <ac:spMkLst>
            <pc:docMk/>
            <pc:sldMk cId="56265661" sldId="397"/>
            <ac:spMk id="2" creationId="{CEBC9296-4BEF-1931-BA6F-0492340402E3}"/>
          </ac:spMkLst>
        </pc:spChg>
        <pc:spChg chg="add mod">
          <ac:chgData name="Adeline Le Ray" userId="10c79f83957efa03" providerId="LiveId" clId="{F6E2ADF2-F366-4D07-950C-68FE76F50784}" dt="2024-12-13T16:41:14.299" v="6819" actId="20577"/>
          <ac:spMkLst>
            <pc:docMk/>
            <pc:sldMk cId="56265661" sldId="397"/>
            <ac:spMk id="6" creationId="{FDDA6232-AF70-D012-43A2-2710F02CDC15}"/>
          </ac:spMkLst>
        </pc:spChg>
        <pc:spChg chg="add mod">
          <ac:chgData name="Adeline Le Ray" userId="10c79f83957efa03" providerId="LiveId" clId="{F6E2ADF2-F366-4D07-950C-68FE76F50784}" dt="2024-12-13T16:41:09.667" v="6812" actId="1076"/>
          <ac:spMkLst>
            <pc:docMk/>
            <pc:sldMk cId="56265661" sldId="397"/>
            <ac:spMk id="7" creationId="{6251EEC0-F35D-9342-ED16-092EF1E6C4AD}"/>
          </ac:spMkLst>
        </pc:spChg>
        <pc:picChg chg="add mod">
          <ac:chgData name="Adeline Le Ray" userId="10c79f83957efa03" providerId="LiveId" clId="{F6E2ADF2-F366-4D07-950C-68FE76F50784}" dt="2024-12-13T16:40:44.715" v="6804" actId="1076"/>
          <ac:picMkLst>
            <pc:docMk/>
            <pc:sldMk cId="56265661" sldId="397"/>
            <ac:picMk id="2050" creationId="{5089012D-BA81-EDDE-89EA-70E46DEFF838}"/>
          </ac:picMkLst>
        </pc:picChg>
        <pc:picChg chg="add mod">
          <ac:chgData name="Adeline Le Ray" userId="10c79f83957efa03" providerId="LiveId" clId="{F6E2ADF2-F366-4D07-950C-68FE76F50784}" dt="2024-12-13T16:40:47.433" v="6805" actId="1076"/>
          <ac:picMkLst>
            <pc:docMk/>
            <pc:sldMk cId="56265661" sldId="397"/>
            <ac:picMk id="2052" creationId="{963FE798-D23F-B6C3-2082-BC453DD52E67}"/>
          </ac:picMkLst>
        </pc:picChg>
      </pc:sldChg>
      <pc:sldChg chg="new">
        <pc:chgData name="Adeline Le Ray" userId="10c79f83957efa03" providerId="LiveId" clId="{F6E2ADF2-F366-4D07-950C-68FE76F50784}" dt="2024-12-13T16:44:34.704" v="6944" actId="680"/>
        <pc:sldMkLst>
          <pc:docMk/>
          <pc:sldMk cId="2530162775" sldId="398"/>
        </pc:sldMkLst>
      </pc:sldChg>
      <pc:sldMasterChg chg="modSp mod delSldLayout modSldLayout">
        <pc:chgData name="Adeline Le Ray" userId="10c79f83957efa03" providerId="LiveId" clId="{F6E2ADF2-F366-4D07-950C-68FE76F50784}" dt="2024-12-12T22:04:13.461" v="3291" actId="47"/>
        <pc:sldMasterMkLst>
          <pc:docMk/>
          <pc:sldMasterMk cId="1373087403" sldId="2147483732"/>
        </pc:sldMasterMkLst>
        <pc:spChg chg="mod">
          <ac:chgData name="Adeline Le Ray" userId="10c79f83957efa03" providerId="LiveId" clId="{F6E2ADF2-F366-4D07-950C-68FE76F50784}" dt="2024-12-12T11:21:40.887" v="1413" actId="1035"/>
          <ac:spMkLst>
            <pc:docMk/>
            <pc:sldMasterMk cId="1373087403" sldId="2147483732"/>
            <ac:spMk id="4" creationId="{86364E9C-08EE-4B1B-B3FC-D6D997F4EA38}"/>
          </ac:spMkLst>
        </pc:spChg>
        <pc:spChg chg="mod">
          <ac:chgData name="Adeline Le Ray" userId="10c79f83957efa03" providerId="LiveId" clId="{F6E2ADF2-F366-4D07-950C-68FE76F50784}" dt="2024-12-12T11:21:44.883" v="1415" actId="1036"/>
          <ac:spMkLst>
            <pc:docMk/>
            <pc:sldMasterMk cId="1373087403" sldId="2147483732"/>
            <ac:spMk id="5" creationId="{BAB0A1F1-38FE-4C27-81E6-A43A54793FC3}"/>
          </ac:spMkLst>
        </pc:spChg>
        <pc:spChg chg="mod">
          <ac:chgData name="Adeline Le Ray" userId="10c79f83957efa03" providerId="LiveId" clId="{F6E2ADF2-F366-4D07-950C-68FE76F50784}" dt="2024-12-12T11:21:52.154" v="1430" actId="1036"/>
          <ac:spMkLst>
            <pc:docMk/>
            <pc:sldMasterMk cId="1373087403" sldId="2147483732"/>
            <ac:spMk id="6" creationId="{5E26B39A-FFD8-42EF-ADC7-7DB3B302F8B2}"/>
          </ac:spMkLst>
        </pc:spChg>
        <pc:sldLayoutChg chg="modSp mod">
          <pc:chgData name="Adeline Le Ray" userId="10c79f83957efa03" providerId="LiveId" clId="{F6E2ADF2-F366-4D07-950C-68FE76F50784}" dt="2024-12-12T11:22:48.942" v="1442" actId="1036"/>
          <pc:sldLayoutMkLst>
            <pc:docMk/>
            <pc:sldMasterMk cId="1373087403" sldId="2147483732"/>
            <pc:sldLayoutMk cId="393406780" sldId="2147483734"/>
          </pc:sldLayoutMkLst>
          <pc:spChg chg="mod">
            <ac:chgData name="Adeline Le Ray" userId="10c79f83957efa03" providerId="LiveId" clId="{F6E2ADF2-F366-4D07-950C-68FE76F50784}" dt="2024-12-12T11:22:48.942" v="1442" actId="1036"/>
            <ac:spMkLst>
              <pc:docMk/>
              <pc:sldMasterMk cId="1373087403" sldId="2147483732"/>
              <pc:sldLayoutMk cId="393406780" sldId="2147483734"/>
              <ac:spMk id="17" creationId="{DF6FCAD9-068D-41D9-A5F4-E22F2D28717A}"/>
            </ac:spMkLst>
          </pc:spChg>
          <pc:spChg chg="mod">
            <ac:chgData name="Adeline Le Ray" userId="10c79f83957efa03" providerId="LiveId" clId="{F6E2ADF2-F366-4D07-950C-68FE76F50784}" dt="2024-12-12T11:22:48.942" v="1442" actId="1036"/>
            <ac:spMkLst>
              <pc:docMk/>
              <pc:sldMasterMk cId="1373087403" sldId="2147483732"/>
              <pc:sldLayoutMk cId="393406780" sldId="2147483734"/>
              <ac:spMk id="18" creationId="{3E86EC02-7D1A-4CB3-B376-1044BEF4C616}"/>
            </ac:spMkLst>
          </pc:spChg>
          <pc:spChg chg="mod">
            <ac:chgData name="Adeline Le Ray" userId="10c79f83957efa03" providerId="LiveId" clId="{F6E2ADF2-F366-4D07-950C-68FE76F50784}" dt="2024-12-12T11:22:48.942" v="1442" actId="1036"/>
            <ac:spMkLst>
              <pc:docMk/>
              <pc:sldMasterMk cId="1373087403" sldId="2147483732"/>
              <pc:sldLayoutMk cId="393406780" sldId="2147483734"/>
              <ac:spMk id="19" creationId="{F1ABD226-6012-4821-BD32-E8E6EB95537B}"/>
            </ac:spMkLst>
          </pc:spChg>
        </pc:sldLayoutChg>
        <pc:sldLayoutChg chg="modSp mod">
          <pc:chgData name="Adeline Le Ray" userId="10c79f83957efa03" providerId="LiveId" clId="{F6E2ADF2-F366-4D07-950C-68FE76F50784}" dt="2024-12-12T11:22:55.801" v="1453" actId="1036"/>
          <pc:sldLayoutMkLst>
            <pc:docMk/>
            <pc:sldMasterMk cId="1373087403" sldId="2147483732"/>
            <pc:sldLayoutMk cId="2564083821" sldId="2147483735"/>
          </pc:sldLayoutMkLst>
          <pc:spChg chg="mod">
            <ac:chgData name="Adeline Le Ray" userId="10c79f83957efa03" providerId="LiveId" clId="{F6E2ADF2-F366-4D07-950C-68FE76F50784}" dt="2024-12-12T11:22:55.801" v="1453" actId="1036"/>
            <ac:spMkLst>
              <pc:docMk/>
              <pc:sldMasterMk cId="1373087403" sldId="2147483732"/>
              <pc:sldLayoutMk cId="2564083821" sldId="2147483735"/>
              <ac:spMk id="14" creationId="{16E99B66-5BC0-4B16-807E-B513E3272CB4}"/>
            </ac:spMkLst>
          </pc:spChg>
          <pc:spChg chg="mod">
            <ac:chgData name="Adeline Le Ray" userId="10c79f83957efa03" providerId="LiveId" clId="{F6E2ADF2-F366-4D07-950C-68FE76F50784}" dt="2024-12-12T11:22:55.801" v="1453" actId="1036"/>
            <ac:spMkLst>
              <pc:docMk/>
              <pc:sldMasterMk cId="1373087403" sldId="2147483732"/>
              <pc:sldLayoutMk cId="2564083821" sldId="2147483735"/>
              <ac:spMk id="15" creationId="{086E91BF-4612-41A6-9A9F-AA6236BF5AB6}"/>
            </ac:spMkLst>
          </pc:spChg>
          <pc:spChg chg="mod">
            <ac:chgData name="Adeline Le Ray" userId="10c79f83957efa03" providerId="LiveId" clId="{F6E2ADF2-F366-4D07-950C-68FE76F50784}" dt="2024-12-12T11:22:55.801" v="1453" actId="1036"/>
            <ac:spMkLst>
              <pc:docMk/>
              <pc:sldMasterMk cId="1373087403" sldId="2147483732"/>
              <pc:sldLayoutMk cId="2564083821" sldId="2147483735"/>
              <ac:spMk id="16" creationId="{F65A627F-E36A-460F-AD3C-7B63B500442D}"/>
            </ac:spMkLst>
          </pc:spChg>
        </pc:sldLayoutChg>
        <pc:sldLayoutChg chg="modSp mod">
          <pc:chgData name="Adeline Le Ray" userId="10c79f83957efa03" providerId="LiveId" clId="{F6E2ADF2-F366-4D07-950C-68FE76F50784}" dt="2024-12-12T11:23:06.447" v="1466" actId="1036"/>
          <pc:sldLayoutMkLst>
            <pc:docMk/>
            <pc:sldMasterMk cId="1373087403" sldId="2147483732"/>
            <pc:sldLayoutMk cId="2524541160" sldId="2147483737"/>
          </pc:sldLayoutMkLst>
          <pc:spChg chg="mod">
            <ac:chgData name="Adeline Le Ray" userId="10c79f83957efa03" providerId="LiveId" clId="{F6E2ADF2-F366-4D07-950C-68FE76F50784}" dt="2024-12-12T11:23:06.447" v="1466" actId="1036"/>
            <ac:spMkLst>
              <pc:docMk/>
              <pc:sldMasterMk cId="1373087403" sldId="2147483732"/>
              <pc:sldLayoutMk cId="2524541160" sldId="2147483737"/>
              <ac:spMk id="15" creationId="{BDED38F6-34C9-4DB4-9BBF-DEBC41240459}"/>
            </ac:spMkLst>
          </pc:spChg>
          <pc:spChg chg="mod">
            <ac:chgData name="Adeline Le Ray" userId="10c79f83957efa03" providerId="LiveId" clId="{F6E2ADF2-F366-4D07-950C-68FE76F50784}" dt="2024-12-12T11:23:06.447" v="1466" actId="1036"/>
            <ac:spMkLst>
              <pc:docMk/>
              <pc:sldMasterMk cId="1373087403" sldId="2147483732"/>
              <pc:sldLayoutMk cId="2524541160" sldId="2147483737"/>
              <ac:spMk id="16" creationId="{FBD13A29-DF90-4047-B6E5-DFA75D6A5BB9}"/>
            </ac:spMkLst>
          </pc:spChg>
          <pc:spChg chg="mod">
            <ac:chgData name="Adeline Le Ray" userId="10c79f83957efa03" providerId="LiveId" clId="{F6E2ADF2-F366-4D07-950C-68FE76F50784}" dt="2024-12-12T11:23:06.447" v="1466" actId="1036"/>
            <ac:spMkLst>
              <pc:docMk/>
              <pc:sldMasterMk cId="1373087403" sldId="2147483732"/>
              <pc:sldLayoutMk cId="2524541160" sldId="2147483737"/>
              <ac:spMk id="17" creationId="{DD0AF7D0-41AD-41E1-84B0-436A90E26D65}"/>
            </ac:spMkLst>
          </pc:spChg>
        </pc:sldLayoutChg>
        <pc:sldLayoutChg chg="modSp mod">
          <pc:chgData name="Adeline Le Ray" userId="10c79f83957efa03" providerId="LiveId" clId="{F6E2ADF2-F366-4D07-950C-68FE76F50784}" dt="2024-12-12T11:23:14.595" v="1477" actId="1036"/>
          <pc:sldLayoutMkLst>
            <pc:docMk/>
            <pc:sldMasterMk cId="1373087403" sldId="2147483732"/>
            <pc:sldLayoutMk cId="1726798374" sldId="2147483740"/>
          </pc:sldLayoutMkLst>
          <pc:spChg chg="mod">
            <ac:chgData name="Adeline Le Ray" userId="10c79f83957efa03" providerId="LiveId" clId="{F6E2ADF2-F366-4D07-950C-68FE76F50784}" dt="2024-12-12T11:23:14.595" v="1477" actId="1036"/>
            <ac:spMkLst>
              <pc:docMk/>
              <pc:sldMasterMk cId="1373087403" sldId="2147483732"/>
              <pc:sldLayoutMk cId="1726798374" sldId="2147483740"/>
              <ac:spMk id="21" creationId="{EF966BF4-C741-471C-BD3E-40536108BDFF}"/>
            </ac:spMkLst>
          </pc:spChg>
          <pc:spChg chg="mod">
            <ac:chgData name="Adeline Le Ray" userId="10c79f83957efa03" providerId="LiveId" clId="{F6E2ADF2-F366-4D07-950C-68FE76F50784}" dt="2024-12-12T11:23:14.595" v="1477" actId="1036"/>
            <ac:spMkLst>
              <pc:docMk/>
              <pc:sldMasterMk cId="1373087403" sldId="2147483732"/>
              <pc:sldLayoutMk cId="1726798374" sldId="2147483740"/>
              <ac:spMk id="22" creationId="{E4052D32-8B32-4C10-8FF9-3CC40E7F37A9}"/>
            </ac:spMkLst>
          </pc:spChg>
          <pc:spChg chg="mod">
            <ac:chgData name="Adeline Le Ray" userId="10c79f83957efa03" providerId="LiveId" clId="{F6E2ADF2-F366-4D07-950C-68FE76F50784}" dt="2024-12-12T11:23:14.595" v="1477" actId="1036"/>
            <ac:spMkLst>
              <pc:docMk/>
              <pc:sldMasterMk cId="1373087403" sldId="2147483732"/>
              <pc:sldLayoutMk cId="1726798374" sldId="2147483740"/>
              <ac:spMk id="23" creationId="{423F6085-8F80-41B9-9BA1-8719DDB0C313}"/>
            </ac:spMkLst>
          </pc:spChg>
        </pc:sldLayoutChg>
        <pc:sldLayoutChg chg="modSp mod">
          <pc:chgData name="Adeline Le Ray" userId="10c79f83957efa03" providerId="LiveId" clId="{F6E2ADF2-F366-4D07-950C-68FE76F50784}" dt="2024-12-12T11:23:22.164" v="1490" actId="1036"/>
          <pc:sldLayoutMkLst>
            <pc:docMk/>
            <pc:sldMasterMk cId="1373087403" sldId="2147483732"/>
            <pc:sldLayoutMk cId="656986054" sldId="2147483741"/>
          </pc:sldLayoutMkLst>
          <pc:spChg chg="mod">
            <ac:chgData name="Adeline Le Ray" userId="10c79f83957efa03" providerId="LiveId" clId="{F6E2ADF2-F366-4D07-950C-68FE76F50784}" dt="2024-12-12T11:23:22.164" v="1490" actId="1036"/>
            <ac:spMkLst>
              <pc:docMk/>
              <pc:sldMasterMk cId="1373087403" sldId="2147483732"/>
              <pc:sldLayoutMk cId="656986054" sldId="2147483741"/>
              <ac:spMk id="29" creationId="{D059A74B-DC70-4E6A-8B79-92049E91B19C}"/>
            </ac:spMkLst>
          </pc:spChg>
          <pc:spChg chg="mod">
            <ac:chgData name="Adeline Le Ray" userId="10c79f83957efa03" providerId="LiveId" clId="{F6E2ADF2-F366-4D07-950C-68FE76F50784}" dt="2024-12-12T11:23:22.164" v="1490" actId="1036"/>
            <ac:spMkLst>
              <pc:docMk/>
              <pc:sldMasterMk cId="1373087403" sldId="2147483732"/>
              <pc:sldLayoutMk cId="656986054" sldId="2147483741"/>
              <ac:spMk id="30" creationId="{60A3B447-230B-4641-9E61-C6AFA8ADA113}"/>
            </ac:spMkLst>
          </pc:spChg>
          <pc:spChg chg="mod">
            <ac:chgData name="Adeline Le Ray" userId="10c79f83957efa03" providerId="LiveId" clId="{F6E2ADF2-F366-4D07-950C-68FE76F50784}" dt="2024-12-12T11:23:22.164" v="1490" actId="1036"/>
            <ac:spMkLst>
              <pc:docMk/>
              <pc:sldMasterMk cId="1373087403" sldId="2147483732"/>
              <pc:sldLayoutMk cId="656986054" sldId="2147483741"/>
              <ac:spMk id="31" creationId="{D891FDCC-CEC5-46EA-83E5-AF2316413B93}"/>
            </ac:spMkLst>
          </pc:spChg>
        </pc:sldLayoutChg>
        <pc:sldLayoutChg chg="modSp mod">
          <pc:chgData name="Adeline Le Ray" userId="10c79f83957efa03" providerId="LiveId" clId="{F6E2ADF2-F366-4D07-950C-68FE76F50784}" dt="2024-12-12T11:23:29.335" v="1504" actId="1036"/>
          <pc:sldLayoutMkLst>
            <pc:docMk/>
            <pc:sldMasterMk cId="1373087403" sldId="2147483732"/>
            <pc:sldLayoutMk cId="3872868043" sldId="2147483742"/>
          </pc:sldLayoutMkLst>
          <pc:spChg chg="mod">
            <ac:chgData name="Adeline Le Ray" userId="10c79f83957efa03" providerId="LiveId" clId="{F6E2ADF2-F366-4D07-950C-68FE76F50784}" dt="2024-12-12T11:23:29.335" v="1504" actId="1036"/>
            <ac:spMkLst>
              <pc:docMk/>
              <pc:sldMasterMk cId="1373087403" sldId="2147483732"/>
              <pc:sldLayoutMk cId="3872868043" sldId="2147483742"/>
              <ac:spMk id="12" creationId="{DB65338A-C6F0-4F28-B7EA-064B872F628B}"/>
            </ac:spMkLst>
          </pc:spChg>
          <pc:spChg chg="mod">
            <ac:chgData name="Adeline Le Ray" userId="10c79f83957efa03" providerId="LiveId" clId="{F6E2ADF2-F366-4D07-950C-68FE76F50784}" dt="2024-12-12T11:23:29.335" v="1504" actId="1036"/>
            <ac:spMkLst>
              <pc:docMk/>
              <pc:sldMasterMk cId="1373087403" sldId="2147483732"/>
              <pc:sldLayoutMk cId="3872868043" sldId="2147483742"/>
              <ac:spMk id="13" creationId="{5743896B-BFE2-4F6B-B431-CF4B29CD3815}"/>
            </ac:spMkLst>
          </pc:spChg>
          <pc:spChg chg="mod">
            <ac:chgData name="Adeline Le Ray" userId="10c79f83957efa03" providerId="LiveId" clId="{F6E2ADF2-F366-4D07-950C-68FE76F50784}" dt="2024-12-12T11:23:29.335" v="1504" actId="1036"/>
            <ac:spMkLst>
              <pc:docMk/>
              <pc:sldMasterMk cId="1373087403" sldId="2147483732"/>
              <pc:sldLayoutMk cId="3872868043" sldId="2147483742"/>
              <ac:spMk id="14" creationId="{1F6558AB-F8E9-4605-A5ED-FE3F46A11262}"/>
            </ac:spMkLst>
          </pc:spChg>
        </pc:sldLayoutChg>
        <pc:sldLayoutChg chg="modSp mod">
          <pc:chgData name="Adeline Le Ray" userId="10c79f83957efa03" providerId="LiveId" clId="{F6E2ADF2-F366-4D07-950C-68FE76F50784}" dt="2024-12-12T11:23:39.414" v="1513" actId="1036"/>
          <pc:sldLayoutMkLst>
            <pc:docMk/>
            <pc:sldMasterMk cId="1373087403" sldId="2147483732"/>
            <pc:sldLayoutMk cId="19207705" sldId="2147483743"/>
          </pc:sldLayoutMkLst>
          <pc:spChg chg="mod">
            <ac:chgData name="Adeline Le Ray" userId="10c79f83957efa03" providerId="LiveId" clId="{F6E2ADF2-F366-4D07-950C-68FE76F50784}" dt="2024-12-12T11:23:39.414" v="1513" actId="1036"/>
            <ac:spMkLst>
              <pc:docMk/>
              <pc:sldMasterMk cId="1373087403" sldId="2147483732"/>
              <pc:sldLayoutMk cId="19207705" sldId="2147483743"/>
              <ac:spMk id="12" creationId="{1AC832B9-3155-477F-89D0-A170836416F1}"/>
            </ac:spMkLst>
          </pc:spChg>
          <pc:spChg chg="mod">
            <ac:chgData name="Adeline Le Ray" userId="10c79f83957efa03" providerId="LiveId" clId="{F6E2ADF2-F366-4D07-950C-68FE76F50784}" dt="2024-12-12T11:23:39.414" v="1513" actId="1036"/>
            <ac:spMkLst>
              <pc:docMk/>
              <pc:sldMasterMk cId="1373087403" sldId="2147483732"/>
              <pc:sldLayoutMk cId="19207705" sldId="2147483743"/>
              <ac:spMk id="13" creationId="{7801D982-FEE5-4484-AD95-86DEE2E5D214}"/>
            </ac:spMkLst>
          </pc:spChg>
          <pc:spChg chg="mod">
            <ac:chgData name="Adeline Le Ray" userId="10c79f83957efa03" providerId="LiveId" clId="{F6E2ADF2-F366-4D07-950C-68FE76F50784}" dt="2024-12-12T11:23:39.414" v="1513" actId="1036"/>
            <ac:spMkLst>
              <pc:docMk/>
              <pc:sldMasterMk cId="1373087403" sldId="2147483732"/>
              <pc:sldLayoutMk cId="19207705" sldId="2147483743"/>
              <ac:spMk id="14" creationId="{5F932331-BB94-49D3-9E40-67111663B4F6}"/>
            </ac:spMkLst>
          </pc:spChg>
        </pc:sldLayoutChg>
        <pc:sldLayoutChg chg="del">
          <pc:chgData name="Adeline Le Ray" userId="10c79f83957efa03" providerId="LiveId" clId="{F6E2ADF2-F366-4D07-950C-68FE76F50784}" dt="2024-12-12T22:04:12.755" v="3290" actId="47"/>
          <pc:sldLayoutMkLst>
            <pc:docMk/>
            <pc:sldMasterMk cId="1373087403" sldId="2147483732"/>
            <pc:sldLayoutMk cId="899542582" sldId="2147483756"/>
          </pc:sldLayoutMkLst>
        </pc:sldLayoutChg>
        <pc:sldLayoutChg chg="del">
          <pc:chgData name="Adeline Le Ray" userId="10c79f83957efa03" providerId="LiveId" clId="{F6E2ADF2-F366-4D07-950C-68FE76F50784}" dt="2024-12-12T22:04:13.461" v="3291" actId="47"/>
          <pc:sldLayoutMkLst>
            <pc:docMk/>
            <pc:sldMasterMk cId="1373087403" sldId="2147483732"/>
            <pc:sldLayoutMk cId="3782432623" sldId="2147483769"/>
          </pc:sldLayoutMkLst>
        </pc:sldLayoutChg>
      </pc:sldMasterChg>
      <pc:sldMasterChg chg="modSp add mod addSldLayout modSldLayout sldLayoutOrd">
        <pc:chgData name="Adeline Le Ray" userId="10c79f83957efa03" providerId="LiveId" clId="{F6E2ADF2-F366-4D07-950C-68FE76F50784}" dt="2024-12-13T11:49:38.934" v="4263" actId="207"/>
        <pc:sldMasterMkLst>
          <pc:docMk/>
          <pc:sldMasterMk cId="4252637590" sldId="2147483770"/>
        </pc:sldMasterMkLst>
        <pc:spChg chg="mod">
          <ac:chgData name="Adeline Le Ray" userId="10c79f83957efa03" providerId="LiveId" clId="{F6E2ADF2-F366-4D07-950C-68FE76F50784}" dt="2024-12-12T11:23:45.480" v="1524" actId="1036"/>
          <ac:spMkLst>
            <pc:docMk/>
            <pc:sldMasterMk cId="4252637590" sldId="2147483770"/>
            <ac:spMk id="4" creationId="{86364E9C-08EE-4B1B-B3FC-D6D997F4EA38}"/>
          </ac:spMkLst>
        </pc:spChg>
        <pc:spChg chg="mod">
          <ac:chgData name="Adeline Le Ray" userId="10c79f83957efa03" providerId="LiveId" clId="{F6E2ADF2-F366-4D07-950C-68FE76F50784}" dt="2024-12-12T11:23:45.480" v="1524" actId="1036"/>
          <ac:spMkLst>
            <pc:docMk/>
            <pc:sldMasterMk cId="4252637590" sldId="2147483770"/>
            <ac:spMk id="5" creationId="{BAB0A1F1-38FE-4C27-81E6-A43A54793FC3}"/>
          </ac:spMkLst>
        </pc:spChg>
        <pc:spChg chg="mod">
          <ac:chgData name="Adeline Le Ray" userId="10c79f83957efa03" providerId="LiveId" clId="{F6E2ADF2-F366-4D07-950C-68FE76F50784}" dt="2024-12-12T11:23:45.480" v="1524" actId="1036"/>
          <ac:spMkLst>
            <pc:docMk/>
            <pc:sldMasterMk cId="4252637590" sldId="2147483770"/>
            <ac:spMk id="6" creationId="{5E26B39A-FFD8-42EF-ADC7-7DB3B302F8B2}"/>
          </ac:spMkLst>
        </pc:spChg>
        <pc:spChg chg="mod">
          <ac:chgData name="Adeline Le Ray" userId="10c79f83957efa03" providerId="LiveId" clId="{F6E2ADF2-F366-4D07-950C-68FE76F50784}" dt="2024-11-12T21:16:21.509" v="356" actId="207"/>
          <ac:spMkLst>
            <pc:docMk/>
            <pc:sldMasterMk cId="4252637590" sldId="2147483770"/>
            <ac:spMk id="12" creationId="{0BABF38A-8A0D-492E-BD20-6CF4D46B50BD}"/>
          </ac:spMkLst>
        </pc:spChg>
        <pc:sldLayoutChg chg="modSp add mod replId">
          <pc:chgData name="Adeline Le Ray" userId="10c79f83957efa03" providerId="LiveId" clId="{F6E2ADF2-F366-4D07-950C-68FE76F50784}" dt="2024-11-12T21:16:47.922" v="359"/>
          <pc:sldLayoutMkLst>
            <pc:docMk/>
            <pc:sldMasterMk cId="4252637590" sldId="2147483770"/>
            <pc:sldLayoutMk cId="2756336641" sldId="2147483771"/>
          </pc:sldLayoutMkLst>
          <pc:picChg chg="mod">
            <ac:chgData name="Adeline Le Ray" userId="10c79f83957efa03" providerId="LiveId" clId="{F6E2ADF2-F366-4D07-950C-68FE76F50784}" dt="2024-11-12T21:16:41.282" v="358"/>
            <ac:picMkLst>
              <pc:docMk/>
              <pc:sldMasterMk cId="4252637590" sldId="2147483770"/>
              <pc:sldLayoutMk cId="2756336641" sldId="2147483771"/>
              <ac:picMk id="9" creationId="{7F47124D-D927-400B-B59C-CEDBD507BE0C}"/>
            </ac:picMkLst>
          </pc:picChg>
          <pc:picChg chg="mod">
            <ac:chgData name="Adeline Le Ray" userId="10c79f83957efa03" providerId="LiveId" clId="{F6E2ADF2-F366-4D07-950C-68FE76F50784}" dt="2024-11-12T21:16:47.922" v="359"/>
            <ac:picMkLst>
              <pc:docMk/>
              <pc:sldMasterMk cId="4252637590" sldId="2147483770"/>
              <pc:sldLayoutMk cId="2756336641" sldId="2147483771"/>
              <ac:picMk id="12" creationId="{7B147A7F-B058-475D-BA3A-E1807E37B5D5}"/>
            </ac:picMkLst>
          </pc:picChg>
        </pc:sldLayoutChg>
        <pc:sldLayoutChg chg="modSp add mod replId">
          <pc:chgData name="Adeline Le Ray" userId="10c79f83957efa03" providerId="LiveId" clId="{F6E2ADF2-F366-4D07-950C-68FE76F50784}" dt="2024-12-12T11:23:56.834" v="1537" actId="1036"/>
          <pc:sldLayoutMkLst>
            <pc:docMk/>
            <pc:sldMasterMk cId="4252637590" sldId="2147483770"/>
            <pc:sldLayoutMk cId="2278902750" sldId="2147483772"/>
          </pc:sldLayoutMkLst>
          <pc:spChg chg="mod">
            <ac:chgData name="Adeline Le Ray" userId="10c79f83957efa03" providerId="LiveId" clId="{F6E2ADF2-F366-4D07-950C-68FE76F50784}" dt="2024-11-12T21:19:26.965" v="372" actId="14100"/>
            <ac:spMkLst>
              <pc:docMk/>
              <pc:sldMasterMk cId="4252637590" sldId="2147483770"/>
              <pc:sldLayoutMk cId="2278902750" sldId="2147483772"/>
              <ac:spMk id="12" creationId="{8B3FF916-2B4D-4DC1-AD98-AF8F2EFD4A8C}"/>
            </ac:spMkLst>
          </pc:spChg>
          <pc:spChg chg="mod ord">
            <ac:chgData name="Adeline Le Ray" userId="10c79f83957efa03" providerId="LiveId" clId="{F6E2ADF2-F366-4D07-950C-68FE76F50784}" dt="2024-11-12T21:20:01.173" v="374"/>
            <ac:spMkLst>
              <pc:docMk/>
              <pc:sldMasterMk cId="4252637590" sldId="2147483770"/>
              <pc:sldLayoutMk cId="2278902750" sldId="2147483772"/>
              <ac:spMk id="13" creationId="{5480B3D3-8262-4D62-8B77-51C5FF582408}"/>
            </ac:spMkLst>
          </pc:spChg>
          <pc:spChg chg="mod">
            <ac:chgData name="Adeline Le Ray" userId="10c79f83957efa03" providerId="LiveId" clId="{F6E2ADF2-F366-4D07-950C-68FE76F50784}" dt="2024-12-12T11:23:56.834" v="1537" actId="1036"/>
            <ac:spMkLst>
              <pc:docMk/>
              <pc:sldMasterMk cId="4252637590" sldId="2147483770"/>
              <pc:sldLayoutMk cId="2278902750" sldId="2147483772"/>
              <ac:spMk id="17" creationId="{DF6FCAD9-068D-41D9-A5F4-E22F2D28717A}"/>
            </ac:spMkLst>
          </pc:spChg>
          <pc:spChg chg="mod">
            <ac:chgData name="Adeline Le Ray" userId="10c79f83957efa03" providerId="LiveId" clId="{F6E2ADF2-F366-4D07-950C-68FE76F50784}" dt="2024-12-12T11:23:56.834" v="1537" actId="1036"/>
            <ac:spMkLst>
              <pc:docMk/>
              <pc:sldMasterMk cId="4252637590" sldId="2147483770"/>
              <pc:sldLayoutMk cId="2278902750" sldId="2147483772"/>
              <ac:spMk id="18" creationId="{3E86EC02-7D1A-4CB3-B376-1044BEF4C616}"/>
            </ac:spMkLst>
          </pc:spChg>
          <pc:spChg chg="mod">
            <ac:chgData name="Adeline Le Ray" userId="10c79f83957efa03" providerId="LiveId" clId="{F6E2ADF2-F366-4D07-950C-68FE76F50784}" dt="2024-12-12T11:23:56.834" v="1537" actId="1036"/>
            <ac:spMkLst>
              <pc:docMk/>
              <pc:sldMasterMk cId="4252637590" sldId="2147483770"/>
              <pc:sldLayoutMk cId="2278902750" sldId="2147483772"/>
              <ac:spMk id="19" creationId="{F1ABD226-6012-4821-BD32-E8E6EB95537B}"/>
            </ac:spMkLst>
          </pc:spChg>
        </pc:sldLayoutChg>
        <pc:sldLayoutChg chg="modSp add mod replId">
          <pc:chgData name="Adeline Le Ray" userId="10c79f83957efa03" providerId="LiveId" clId="{F6E2ADF2-F366-4D07-950C-68FE76F50784}" dt="2024-12-12T11:24:03.430" v="1549" actId="1036"/>
          <pc:sldLayoutMkLst>
            <pc:docMk/>
            <pc:sldMasterMk cId="4252637590" sldId="2147483770"/>
            <pc:sldLayoutMk cId="3336156624" sldId="2147483773"/>
          </pc:sldLayoutMkLst>
          <pc:spChg chg="mod">
            <ac:chgData name="Adeline Le Ray" userId="10c79f83957efa03" providerId="LiveId" clId="{F6E2ADF2-F366-4D07-950C-68FE76F50784}" dt="2024-12-12T11:24:03.430" v="1549" actId="1036"/>
            <ac:spMkLst>
              <pc:docMk/>
              <pc:sldMasterMk cId="4252637590" sldId="2147483770"/>
              <pc:sldLayoutMk cId="3336156624" sldId="2147483773"/>
              <ac:spMk id="14" creationId="{16E99B66-5BC0-4B16-807E-B513E3272CB4}"/>
            </ac:spMkLst>
          </pc:spChg>
          <pc:spChg chg="mod">
            <ac:chgData name="Adeline Le Ray" userId="10c79f83957efa03" providerId="LiveId" clId="{F6E2ADF2-F366-4D07-950C-68FE76F50784}" dt="2024-12-12T11:24:03.430" v="1549" actId="1036"/>
            <ac:spMkLst>
              <pc:docMk/>
              <pc:sldMasterMk cId="4252637590" sldId="2147483770"/>
              <pc:sldLayoutMk cId="3336156624" sldId="2147483773"/>
              <ac:spMk id="15" creationId="{086E91BF-4612-41A6-9A9F-AA6236BF5AB6}"/>
            </ac:spMkLst>
          </pc:spChg>
          <pc:spChg chg="mod">
            <ac:chgData name="Adeline Le Ray" userId="10c79f83957efa03" providerId="LiveId" clId="{F6E2ADF2-F366-4D07-950C-68FE76F50784}" dt="2024-12-12T11:24:03.430" v="1549" actId="1036"/>
            <ac:spMkLst>
              <pc:docMk/>
              <pc:sldMasterMk cId="4252637590" sldId="2147483770"/>
              <pc:sldLayoutMk cId="3336156624" sldId="2147483773"/>
              <ac:spMk id="16" creationId="{F65A627F-E36A-460F-AD3C-7B63B500442D}"/>
            </ac:spMkLst>
          </pc:spChg>
        </pc:sldLayoutChg>
        <pc:sldLayoutChg chg="modSp add mod replId">
          <pc:chgData name="Adeline Le Ray" userId="10c79f83957efa03" providerId="LiveId" clId="{F6E2ADF2-F366-4D07-950C-68FE76F50784}" dt="2024-11-12T21:33:37.491" v="432" actId="1076"/>
          <pc:sldLayoutMkLst>
            <pc:docMk/>
            <pc:sldMasterMk cId="4252637590" sldId="2147483770"/>
            <pc:sldLayoutMk cId="3811161433" sldId="2147483774"/>
          </pc:sldLayoutMkLst>
          <pc:spChg chg="mod">
            <ac:chgData name="Adeline Le Ray" userId="10c79f83957efa03" providerId="LiveId" clId="{F6E2ADF2-F366-4D07-950C-68FE76F50784}" dt="2024-11-12T21:33:09.321" v="429" actId="207"/>
            <ac:spMkLst>
              <pc:docMk/>
              <pc:sldMasterMk cId="4252637590" sldId="2147483770"/>
              <pc:sldLayoutMk cId="3811161433" sldId="2147483774"/>
              <ac:spMk id="12" creationId="{A0388EFA-705D-45DA-BB3E-901ED20AF023}"/>
            </ac:spMkLst>
          </pc:spChg>
          <pc:spChg chg="mod">
            <ac:chgData name="Adeline Le Ray" userId="10c79f83957efa03" providerId="LiveId" clId="{F6E2ADF2-F366-4D07-950C-68FE76F50784}" dt="2024-11-12T21:33:37.491" v="432" actId="1076"/>
            <ac:spMkLst>
              <pc:docMk/>
              <pc:sldMasterMk cId="4252637590" sldId="2147483770"/>
              <pc:sldLayoutMk cId="3811161433" sldId="2147483774"/>
              <ac:spMk id="13" creationId="{5B0C378B-9DA9-4513-BF84-7422A1AE6A24}"/>
            </ac:spMkLst>
          </pc:spChg>
        </pc:sldLayoutChg>
        <pc:sldLayoutChg chg="modSp add mod replId">
          <pc:chgData name="Adeline Le Ray" userId="10c79f83957efa03" providerId="LiveId" clId="{F6E2ADF2-F366-4D07-950C-68FE76F50784}" dt="2024-12-12T11:24:10.032" v="1560" actId="1036"/>
          <pc:sldLayoutMkLst>
            <pc:docMk/>
            <pc:sldMasterMk cId="4252637590" sldId="2147483770"/>
            <pc:sldLayoutMk cId="1476472989" sldId="2147483775"/>
          </pc:sldLayoutMkLst>
          <pc:spChg chg="mod">
            <ac:chgData name="Adeline Le Ray" userId="10c79f83957efa03" providerId="LiveId" clId="{F6E2ADF2-F366-4D07-950C-68FE76F50784}" dt="2024-12-12T11:24:10.032" v="1560" actId="1036"/>
            <ac:spMkLst>
              <pc:docMk/>
              <pc:sldMasterMk cId="4252637590" sldId="2147483770"/>
              <pc:sldLayoutMk cId="1476472989" sldId="2147483775"/>
              <ac:spMk id="15" creationId="{BDED38F6-34C9-4DB4-9BBF-DEBC41240459}"/>
            </ac:spMkLst>
          </pc:spChg>
          <pc:spChg chg="mod">
            <ac:chgData name="Adeline Le Ray" userId="10c79f83957efa03" providerId="LiveId" clId="{F6E2ADF2-F366-4D07-950C-68FE76F50784}" dt="2024-12-12T11:24:10.032" v="1560" actId="1036"/>
            <ac:spMkLst>
              <pc:docMk/>
              <pc:sldMasterMk cId="4252637590" sldId="2147483770"/>
              <pc:sldLayoutMk cId="1476472989" sldId="2147483775"/>
              <ac:spMk id="16" creationId="{FBD13A29-DF90-4047-B6E5-DFA75D6A5BB9}"/>
            </ac:spMkLst>
          </pc:spChg>
          <pc:spChg chg="mod">
            <ac:chgData name="Adeline Le Ray" userId="10c79f83957efa03" providerId="LiveId" clId="{F6E2ADF2-F366-4D07-950C-68FE76F50784}" dt="2024-12-12T11:24:10.032" v="1560" actId="1036"/>
            <ac:spMkLst>
              <pc:docMk/>
              <pc:sldMasterMk cId="4252637590" sldId="2147483770"/>
              <pc:sldLayoutMk cId="1476472989" sldId="2147483775"/>
              <ac:spMk id="17" creationId="{DD0AF7D0-41AD-41E1-84B0-436A90E26D65}"/>
            </ac:spMkLst>
          </pc:spChg>
        </pc:sldLayoutChg>
        <pc:sldLayoutChg chg="add mod replId">
          <pc:chgData name="Adeline Le Ray" userId="10c79f83957efa03" providerId="LiveId" clId="{F6E2ADF2-F366-4D07-950C-68FE76F50784}" dt="2024-11-12T21:14:53.217" v="355" actId="2890"/>
          <pc:sldLayoutMkLst>
            <pc:docMk/>
            <pc:sldMasterMk cId="4252637590" sldId="2147483770"/>
            <pc:sldLayoutMk cId="2058470953" sldId="2147483776"/>
          </pc:sldLayoutMkLst>
        </pc:sldLayoutChg>
        <pc:sldLayoutChg chg="modSp add mod replId">
          <pc:chgData name="Adeline Le Ray" userId="10c79f83957efa03" providerId="LiveId" clId="{F6E2ADF2-F366-4D07-950C-68FE76F50784}" dt="2024-12-12T11:24:37.214" v="1608" actId="1036"/>
          <pc:sldLayoutMkLst>
            <pc:docMk/>
            <pc:sldMasterMk cId="4252637590" sldId="2147483770"/>
            <pc:sldLayoutMk cId="655992249" sldId="2147483777"/>
          </pc:sldLayoutMkLst>
          <pc:spChg chg="mod">
            <ac:chgData name="Adeline Le Ray" userId="10c79f83957efa03" providerId="LiveId" clId="{F6E2ADF2-F366-4D07-950C-68FE76F50784}" dt="2024-12-12T11:24:37.214" v="1608" actId="1036"/>
            <ac:spMkLst>
              <pc:docMk/>
              <pc:sldMasterMk cId="4252637590" sldId="2147483770"/>
              <pc:sldLayoutMk cId="655992249" sldId="2147483777"/>
              <ac:spMk id="21" creationId="{EF966BF4-C741-471C-BD3E-40536108BDFF}"/>
            </ac:spMkLst>
          </pc:spChg>
          <pc:spChg chg="mod">
            <ac:chgData name="Adeline Le Ray" userId="10c79f83957efa03" providerId="LiveId" clId="{F6E2ADF2-F366-4D07-950C-68FE76F50784}" dt="2024-12-12T11:24:37.214" v="1608" actId="1036"/>
            <ac:spMkLst>
              <pc:docMk/>
              <pc:sldMasterMk cId="4252637590" sldId="2147483770"/>
              <pc:sldLayoutMk cId="655992249" sldId="2147483777"/>
              <ac:spMk id="22" creationId="{E4052D32-8B32-4C10-8FF9-3CC40E7F37A9}"/>
            </ac:spMkLst>
          </pc:spChg>
          <pc:spChg chg="mod">
            <ac:chgData name="Adeline Le Ray" userId="10c79f83957efa03" providerId="LiveId" clId="{F6E2ADF2-F366-4D07-950C-68FE76F50784}" dt="2024-12-12T11:24:37.214" v="1608" actId="1036"/>
            <ac:spMkLst>
              <pc:docMk/>
              <pc:sldMasterMk cId="4252637590" sldId="2147483770"/>
              <pc:sldLayoutMk cId="655992249" sldId="2147483777"/>
              <ac:spMk id="23" creationId="{423F6085-8F80-41B9-9BA1-8719DDB0C313}"/>
            </ac:spMkLst>
          </pc:spChg>
        </pc:sldLayoutChg>
        <pc:sldLayoutChg chg="modSp add mod replId">
          <pc:chgData name="Adeline Le Ray" userId="10c79f83957efa03" providerId="LiveId" clId="{F6E2ADF2-F366-4D07-950C-68FE76F50784}" dt="2024-12-12T11:24:44.684" v="1620" actId="1036"/>
          <pc:sldLayoutMkLst>
            <pc:docMk/>
            <pc:sldMasterMk cId="4252637590" sldId="2147483770"/>
            <pc:sldLayoutMk cId="2333509514" sldId="2147483778"/>
          </pc:sldLayoutMkLst>
          <pc:spChg chg="mod">
            <ac:chgData name="Adeline Le Ray" userId="10c79f83957efa03" providerId="LiveId" clId="{F6E2ADF2-F366-4D07-950C-68FE76F50784}" dt="2024-12-12T11:24:44.684" v="1620" actId="1036"/>
            <ac:spMkLst>
              <pc:docMk/>
              <pc:sldMasterMk cId="4252637590" sldId="2147483770"/>
              <pc:sldLayoutMk cId="2333509514" sldId="2147483778"/>
              <ac:spMk id="29" creationId="{D059A74B-DC70-4E6A-8B79-92049E91B19C}"/>
            </ac:spMkLst>
          </pc:spChg>
          <pc:spChg chg="mod">
            <ac:chgData name="Adeline Le Ray" userId="10c79f83957efa03" providerId="LiveId" clId="{F6E2ADF2-F366-4D07-950C-68FE76F50784}" dt="2024-12-12T11:24:44.684" v="1620" actId="1036"/>
            <ac:spMkLst>
              <pc:docMk/>
              <pc:sldMasterMk cId="4252637590" sldId="2147483770"/>
              <pc:sldLayoutMk cId="2333509514" sldId="2147483778"/>
              <ac:spMk id="30" creationId="{60A3B447-230B-4641-9E61-C6AFA8ADA113}"/>
            </ac:spMkLst>
          </pc:spChg>
          <pc:spChg chg="mod">
            <ac:chgData name="Adeline Le Ray" userId="10c79f83957efa03" providerId="LiveId" clId="{F6E2ADF2-F366-4D07-950C-68FE76F50784}" dt="2024-12-12T11:24:44.684" v="1620" actId="1036"/>
            <ac:spMkLst>
              <pc:docMk/>
              <pc:sldMasterMk cId="4252637590" sldId="2147483770"/>
              <pc:sldLayoutMk cId="2333509514" sldId="2147483778"/>
              <ac:spMk id="31" creationId="{D891FDCC-CEC5-46EA-83E5-AF2316413B93}"/>
            </ac:spMkLst>
          </pc:spChg>
        </pc:sldLayoutChg>
        <pc:sldLayoutChg chg="modSp add mod ord replId">
          <pc:chgData name="Adeline Le Ray" userId="10c79f83957efa03" providerId="LiveId" clId="{F6E2ADF2-F366-4D07-950C-68FE76F50784}" dt="2024-12-12T11:24:29.157" v="1598" actId="1036"/>
          <pc:sldLayoutMkLst>
            <pc:docMk/>
            <pc:sldMasterMk cId="4252637590" sldId="2147483770"/>
            <pc:sldLayoutMk cId="4115334167" sldId="2147483779"/>
          </pc:sldLayoutMkLst>
          <pc:spChg chg="mod">
            <ac:chgData name="Adeline Le Ray" userId="10c79f83957efa03" providerId="LiveId" clId="{F6E2ADF2-F366-4D07-950C-68FE76F50784}" dt="2024-11-12T21:34:17.788" v="438" actId="207"/>
            <ac:spMkLst>
              <pc:docMk/>
              <pc:sldMasterMk cId="4252637590" sldId="2147483770"/>
              <pc:sldLayoutMk cId="4115334167" sldId="2147483779"/>
              <ac:spMk id="10" creationId="{D4AB668B-5364-48F5-8E6A-67B8A330D922}"/>
            </ac:spMkLst>
          </pc:spChg>
          <pc:spChg chg="mod">
            <ac:chgData name="Adeline Le Ray" userId="10c79f83957efa03" providerId="LiveId" clId="{F6E2ADF2-F366-4D07-950C-68FE76F50784}" dt="2024-12-12T11:24:29.157" v="1598" actId="1036"/>
            <ac:spMkLst>
              <pc:docMk/>
              <pc:sldMasterMk cId="4252637590" sldId="2147483770"/>
              <pc:sldLayoutMk cId="4115334167" sldId="2147483779"/>
              <ac:spMk id="12" creationId="{DB65338A-C6F0-4F28-B7EA-064B872F628B}"/>
            </ac:spMkLst>
          </pc:spChg>
          <pc:spChg chg="mod">
            <ac:chgData name="Adeline Le Ray" userId="10c79f83957efa03" providerId="LiveId" clId="{F6E2ADF2-F366-4D07-950C-68FE76F50784}" dt="2024-12-12T11:24:29.157" v="1598" actId="1036"/>
            <ac:spMkLst>
              <pc:docMk/>
              <pc:sldMasterMk cId="4252637590" sldId="2147483770"/>
              <pc:sldLayoutMk cId="4115334167" sldId="2147483779"/>
              <ac:spMk id="13" creationId="{5743896B-BFE2-4F6B-B431-CF4B29CD3815}"/>
            </ac:spMkLst>
          </pc:spChg>
          <pc:spChg chg="mod">
            <ac:chgData name="Adeline Le Ray" userId="10c79f83957efa03" providerId="LiveId" clId="{F6E2ADF2-F366-4D07-950C-68FE76F50784}" dt="2024-12-12T11:24:29.157" v="1598" actId="1036"/>
            <ac:spMkLst>
              <pc:docMk/>
              <pc:sldMasterMk cId="4252637590" sldId="2147483770"/>
              <pc:sldLayoutMk cId="4115334167" sldId="2147483779"/>
              <ac:spMk id="14" creationId="{1F6558AB-F8E9-4605-A5ED-FE3F46A11262}"/>
            </ac:spMkLst>
          </pc:spChg>
          <pc:picChg chg="mod">
            <ac:chgData name="Adeline Le Ray" userId="10c79f83957efa03" providerId="LiveId" clId="{F6E2ADF2-F366-4D07-950C-68FE76F50784}" dt="2024-11-12T21:33:54.022" v="434"/>
            <ac:picMkLst>
              <pc:docMk/>
              <pc:sldMasterMk cId="4252637590" sldId="2147483770"/>
              <pc:sldLayoutMk cId="4115334167" sldId="2147483779"/>
              <ac:picMk id="9" creationId="{4DFDE745-8E05-475F-BC08-E9B8B01E6267}"/>
            </ac:picMkLst>
          </pc:picChg>
          <pc:picChg chg="mod">
            <ac:chgData name="Adeline Le Ray" userId="10c79f83957efa03" providerId="LiveId" clId="{F6E2ADF2-F366-4D07-950C-68FE76F50784}" dt="2024-11-12T21:33:47.659" v="433"/>
            <ac:picMkLst>
              <pc:docMk/>
              <pc:sldMasterMk cId="4252637590" sldId="2147483770"/>
              <pc:sldLayoutMk cId="4115334167" sldId="2147483779"/>
              <ac:picMk id="11" creationId="{BDCD62CE-FD0C-47C1-94CE-C2F8B5AA8272}"/>
            </ac:picMkLst>
          </pc:picChg>
        </pc:sldLayoutChg>
        <pc:sldLayoutChg chg="modSp add mod replId">
          <pc:chgData name="Adeline Le Ray" userId="10c79f83957efa03" providerId="LiveId" clId="{F6E2ADF2-F366-4D07-950C-68FE76F50784}" dt="2024-12-12T11:24:51.565" v="1633" actId="1036"/>
          <pc:sldLayoutMkLst>
            <pc:docMk/>
            <pc:sldMasterMk cId="4252637590" sldId="2147483770"/>
            <pc:sldLayoutMk cId="2392810824" sldId="2147483780"/>
          </pc:sldLayoutMkLst>
          <pc:spChg chg="mod">
            <ac:chgData name="Adeline Le Ray" userId="10c79f83957efa03" providerId="LiveId" clId="{F6E2ADF2-F366-4D07-950C-68FE76F50784}" dt="2024-12-12T11:24:51.565" v="1633" actId="1036"/>
            <ac:spMkLst>
              <pc:docMk/>
              <pc:sldMasterMk cId="4252637590" sldId="2147483770"/>
              <pc:sldLayoutMk cId="2392810824" sldId="2147483780"/>
              <ac:spMk id="12" creationId="{1AC832B9-3155-477F-89D0-A170836416F1}"/>
            </ac:spMkLst>
          </pc:spChg>
          <pc:spChg chg="mod">
            <ac:chgData name="Adeline Le Ray" userId="10c79f83957efa03" providerId="LiveId" clId="{F6E2ADF2-F366-4D07-950C-68FE76F50784}" dt="2024-12-12T11:24:51.565" v="1633" actId="1036"/>
            <ac:spMkLst>
              <pc:docMk/>
              <pc:sldMasterMk cId="4252637590" sldId="2147483770"/>
              <pc:sldLayoutMk cId="2392810824" sldId="2147483780"/>
              <ac:spMk id="13" creationId="{7801D982-FEE5-4484-AD95-86DEE2E5D214}"/>
            </ac:spMkLst>
          </pc:spChg>
          <pc:spChg chg="mod">
            <ac:chgData name="Adeline Le Ray" userId="10c79f83957efa03" providerId="LiveId" clId="{F6E2ADF2-F366-4D07-950C-68FE76F50784}" dt="2024-12-12T11:24:51.565" v="1633" actId="1036"/>
            <ac:spMkLst>
              <pc:docMk/>
              <pc:sldMasterMk cId="4252637590" sldId="2147483770"/>
              <pc:sldLayoutMk cId="2392810824" sldId="2147483780"/>
              <ac:spMk id="14" creationId="{5F932331-BB94-49D3-9E40-67111663B4F6}"/>
            </ac:spMkLst>
          </pc:spChg>
        </pc:sldLayoutChg>
        <pc:sldLayoutChg chg="modSp add mod replId">
          <pc:chgData name="Adeline Le Ray" userId="10c79f83957efa03" providerId="LiveId" clId="{F6E2ADF2-F366-4D07-950C-68FE76F50784}" dt="2024-12-12T11:24:58.771" v="1644" actId="1035"/>
          <pc:sldLayoutMkLst>
            <pc:docMk/>
            <pc:sldMasterMk cId="4252637590" sldId="2147483770"/>
            <pc:sldLayoutMk cId="1836098500" sldId="2147483781"/>
          </pc:sldLayoutMkLst>
          <pc:spChg chg="mod">
            <ac:chgData name="Adeline Le Ray" userId="10c79f83957efa03" providerId="LiveId" clId="{F6E2ADF2-F366-4D07-950C-68FE76F50784}" dt="2024-12-12T11:24:58.771" v="1644" actId="1035"/>
            <ac:spMkLst>
              <pc:docMk/>
              <pc:sldMasterMk cId="4252637590" sldId="2147483770"/>
              <pc:sldLayoutMk cId="1836098500" sldId="2147483781"/>
              <ac:spMk id="15" creationId="{42C36F80-96FA-43AC-ACFF-C626ED2F6F0C}"/>
            </ac:spMkLst>
          </pc:spChg>
          <pc:spChg chg="mod">
            <ac:chgData name="Adeline Le Ray" userId="10c79f83957efa03" providerId="LiveId" clId="{F6E2ADF2-F366-4D07-950C-68FE76F50784}" dt="2024-12-12T11:24:58.771" v="1644" actId="1035"/>
            <ac:spMkLst>
              <pc:docMk/>
              <pc:sldMasterMk cId="4252637590" sldId="2147483770"/>
              <pc:sldLayoutMk cId="1836098500" sldId="2147483781"/>
              <ac:spMk id="16" creationId="{29F436A2-3398-4A5A-AF46-81BC526412C9}"/>
            </ac:spMkLst>
          </pc:spChg>
          <pc:spChg chg="mod">
            <ac:chgData name="Adeline Le Ray" userId="10c79f83957efa03" providerId="LiveId" clId="{F6E2ADF2-F366-4D07-950C-68FE76F50784}" dt="2024-12-12T11:24:58.771" v="1644" actId="1035"/>
            <ac:spMkLst>
              <pc:docMk/>
              <pc:sldMasterMk cId="4252637590" sldId="2147483770"/>
              <pc:sldLayoutMk cId="1836098500" sldId="2147483781"/>
              <ac:spMk id="17" creationId="{78BD5B31-7A42-46D8-A5A3-CD0DC4B99F63}"/>
            </ac:spMkLst>
          </pc:spChg>
        </pc:sldLayoutChg>
        <pc:sldLayoutChg chg="modSp add mod replId">
          <pc:chgData name="Adeline Le Ray" userId="10c79f83957efa03" providerId="LiveId" clId="{F6E2ADF2-F366-4D07-950C-68FE76F50784}" dt="2024-12-12T11:25:06.490" v="1657" actId="1036"/>
          <pc:sldLayoutMkLst>
            <pc:docMk/>
            <pc:sldMasterMk cId="4252637590" sldId="2147483770"/>
            <pc:sldLayoutMk cId="359837603" sldId="2147483782"/>
          </pc:sldLayoutMkLst>
          <pc:spChg chg="mod">
            <ac:chgData name="Adeline Le Ray" userId="10c79f83957efa03" providerId="LiveId" clId="{F6E2ADF2-F366-4D07-950C-68FE76F50784}" dt="2024-12-12T11:25:06.490" v="1657" actId="1036"/>
            <ac:spMkLst>
              <pc:docMk/>
              <pc:sldMasterMk cId="4252637590" sldId="2147483770"/>
              <pc:sldLayoutMk cId="359837603" sldId="2147483782"/>
              <ac:spMk id="17" creationId="{693CD890-5369-4257-9426-7FA8B9FD3B25}"/>
            </ac:spMkLst>
          </pc:spChg>
          <pc:spChg chg="mod">
            <ac:chgData name="Adeline Le Ray" userId="10c79f83957efa03" providerId="LiveId" clId="{F6E2ADF2-F366-4D07-950C-68FE76F50784}" dt="2024-12-12T11:25:06.490" v="1657" actId="1036"/>
            <ac:spMkLst>
              <pc:docMk/>
              <pc:sldMasterMk cId="4252637590" sldId="2147483770"/>
              <pc:sldLayoutMk cId="359837603" sldId="2147483782"/>
              <ac:spMk id="18" creationId="{3A86BCFE-67DF-4B63-AC7B-74E66919CD28}"/>
            </ac:spMkLst>
          </pc:spChg>
          <pc:spChg chg="mod">
            <ac:chgData name="Adeline Le Ray" userId="10c79f83957efa03" providerId="LiveId" clId="{F6E2ADF2-F366-4D07-950C-68FE76F50784}" dt="2024-12-12T11:25:06.490" v="1657" actId="1036"/>
            <ac:spMkLst>
              <pc:docMk/>
              <pc:sldMasterMk cId="4252637590" sldId="2147483770"/>
              <pc:sldLayoutMk cId="359837603" sldId="2147483782"/>
              <ac:spMk id="19" creationId="{1301AADD-E25B-4AB6-A4E4-E95CFB9877B3}"/>
            </ac:spMkLst>
          </pc:spChg>
        </pc:sldLayoutChg>
        <pc:sldLayoutChg chg="modSp add mod modTransition">
          <pc:chgData name="Adeline Le Ray" userId="10c79f83957efa03" providerId="LiveId" clId="{F6E2ADF2-F366-4D07-950C-68FE76F50784}" dt="2024-12-12T11:41:19.171" v="1828" actId="14100"/>
          <pc:sldLayoutMkLst>
            <pc:docMk/>
            <pc:sldMasterMk cId="4252637590" sldId="2147483770"/>
            <pc:sldLayoutMk cId="3947200144" sldId="2147483783"/>
          </pc:sldLayoutMkLst>
          <pc:spChg chg="mod">
            <ac:chgData name="Adeline Le Ray" userId="10c79f83957efa03" providerId="LiveId" clId="{F6E2ADF2-F366-4D07-950C-68FE76F50784}" dt="2024-12-12T11:15:13.278" v="1299" actId="207"/>
            <ac:spMkLst>
              <pc:docMk/>
              <pc:sldMasterMk cId="4252637590" sldId="2147483770"/>
              <pc:sldLayoutMk cId="3947200144" sldId="2147483783"/>
              <ac:spMk id="12" creationId="{B34C7413-1C75-42B7-9BFD-E0E14118F406}"/>
            </ac:spMkLst>
          </pc:spChg>
          <pc:spChg chg="mod ord">
            <ac:chgData name="Adeline Le Ray" userId="10c79f83957efa03" providerId="LiveId" clId="{F6E2ADF2-F366-4D07-950C-68FE76F50784}" dt="2024-12-12T11:41:19.171" v="1828" actId="14100"/>
            <ac:spMkLst>
              <pc:docMk/>
              <pc:sldMasterMk cId="4252637590" sldId="2147483770"/>
              <pc:sldLayoutMk cId="3947200144" sldId="2147483783"/>
              <ac:spMk id="13" creationId="{1301FDE2-61AF-4DEB-BF43-3694E0083A83}"/>
            </ac:spMkLst>
          </pc:spChg>
          <pc:spChg chg="mod">
            <ac:chgData name="Adeline Le Ray" userId="10c79f83957efa03" providerId="LiveId" clId="{F6E2ADF2-F366-4D07-950C-68FE76F50784}" dt="2024-12-12T11:14:00.560" v="1292" actId="1076"/>
            <ac:spMkLst>
              <pc:docMk/>
              <pc:sldMasterMk cId="4252637590" sldId="2147483770"/>
              <pc:sldLayoutMk cId="3947200144" sldId="2147483783"/>
              <ac:spMk id="14" creationId="{88D0D73E-DE18-4A23-B6FB-5182A7846053}"/>
            </ac:spMkLst>
          </pc:spChg>
          <pc:spChg chg="mod">
            <ac:chgData name="Adeline Le Ray" userId="10c79f83957efa03" providerId="LiveId" clId="{F6E2ADF2-F366-4D07-950C-68FE76F50784}" dt="2024-12-12T11:24:17.878" v="1574" actId="1036"/>
            <ac:spMkLst>
              <pc:docMk/>
              <pc:sldMasterMk cId="4252637590" sldId="2147483770"/>
              <pc:sldLayoutMk cId="3947200144" sldId="2147483783"/>
              <ac:spMk id="15" creationId="{BDED38F6-34C9-4DB4-9BBF-DEBC41240459}"/>
            </ac:spMkLst>
          </pc:spChg>
          <pc:spChg chg="mod">
            <ac:chgData name="Adeline Le Ray" userId="10c79f83957efa03" providerId="LiveId" clId="{F6E2ADF2-F366-4D07-950C-68FE76F50784}" dt="2024-12-12T11:24:17.878" v="1574" actId="1036"/>
            <ac:spMkLst>
              <pc:docMk/>
              <pc:sldMasterMk cId="4252637590" sldId="2147483770"/>
              <pc:sldLayoutMk cId="3947200144" sldId="2147483783"/>
              <ac:spMk id="16" creationId="{FBD13A29-DF90-4047-B6E5-DFA75D6A5BB9}"/>
            </ac:spMkLst>
          </pc:spChg>
          <pc:spChg chg="mod">
            <ac:chgData name="Adeline Le Ray" userId="10c79f83957efa03" providerId="LiveId" clId="{F6E2ADF2-F366-4D07-950C-68FE76F50784}" dt="2024-12-12T11:24:17.878" v="1574" actId="1036"/>
            <ac:spMkLst>
              <pc:docMk/>
              <pc:sldMasterMk cId="4252637590" sldId="2147483770"/>
              <pc:sldLayoutMk cId="3947200144" sldId="2147483783"/>
              <ac:spMk id="17" creationId="{DD0AF7D0-41AD-41E1-84B0-436A90E26D65}"/>
            </ac:spMkLst>
          </pc:spChg>
        </pc:sldLayoutChg>
        <pc:sldLayoutChg chg="modSp add mod modTransition">
          <pc:chgData name="Adeline Le Ray" userId="10c79f83957efa03" providerId="LiveId" clId="{F6E2ADF2-F366-4D07-950C-68FE76F50784}" dt="2024-12-12T11:24:23.270" v="1586" actId="1036"/>
          <pc:sldLayoutMkLst>
            <pc:docMk/>
            <pc:sldMasterMk cId="4252637590" sldId="2147483770"/>
            <pc:sldLayoutMk cId="2541159890" sldId="2147483784"/>
          </pc:sldLayoutMkLst>
          <pc:spChg chg="mod">
            <ac:chgData name="Adeline Le Ray" userId="10c79f83957efa03" providerId="LiveId" clId="{F6E2ADF2-F366-4D07-950C-68FE76F50784}" dt="2024-12-12T11:24:23.270" v="1586" actId="1036"/>
            <ac:spMkLst>
              <pc:docMk/>
              <pc:sldMasterMk cId="4252637590" sldId="2147483770"/>
              <pc:sldLayoutMk cId="2541159890" sldId="2147483784"/>
              <ac:spMk id="15" creationId="{BDED38F6-34C9-4DB4-9BBF-DEBC41240459}"/>
            </ac:spMkLst>
          </pc:spChg>
          <pc:spChg chg="mod">
            <ac:chgData name="Adeline Le Ray" userId="10c79f83957efa03" providerId="LiveId" clId="{F6E2ADF2-F366-4D07-950C-68FE76F50784}" dt="2024-12-12T11:24:23.270" v="1586" actId="1036"/>
            <ac:spMkLst>
              <pc:docMk/>
              <pc:sldMasterMk cId="4252637590" sldId="2147483770"/>
              <pc:sldLayoutMk cId="2541159890" sldId="2147483784"/>
              <ac:spMk id="16" creationId="{FBD13A29-DF90-4047-B6E5-DFA75D6A5BB9}"/>
            </ac:spMkLst>
          </pc:spChg>
          <pc:spChg chg="mod">
            <ac:chgData name="Adeline Le Ray" userId="10c79f83957efa03" providerId="LiveId" clId="{F6E2ADF2-F366-4D07-950C-68FE76F50784}" dt="2024-12-12T11:24:23.270" v="1586" actId="1036"/>
            <ac:spMkLst>
              <pc:docMk/>
              <pc:sldMasterMk cId="4252637590" sldId="2147483770"/>
              <pc:sldLayoutMk cId="2541159890" sldId="2147483784"/>
              <ac:spMk id="17" creationId="{DD0AF7D0-41AD-41E1-84B0-436A90E26D65}"/>
            </ac:spMkLst>
          </pc:spChg>
        </pc:sldLayoutChg>
        <pc:sldLayoutChg chg="delSp modSp add mod modTransition">
          <pc:chgData name="Adeline Le Ray" userId="10c79f83957efa03" providerId="LiveId" clId="{F6E2ADF2-F366-4D07-950C-68FE76F50784}" dt="2024-12-12T11:45:21.501" v="1843" actId="207"/>
          <pc:sldLayoutMkLst>
            <pc:docMk/>
            <pc:sldMasterMk cId="4252637590" sldId="2147483770"/>
            <pc:sldLayoutMk cId="3911077525" sldId="2147483785"/>
          </pc:sldLayoutMkLst>
          <pc:spChg chg="del">
            <ac:chgData name="Adeline Le Ray" userId="10c79f83957efa03" providerId="LiveId" clId="{F6E2ADF2-F366-4D07-950C-68FE76F50784}" dt="2024-12-12T11:44:03.397" v="1837" actId="478"/>
            <ac:spMkLst>
              <pc:docMk/>
              <pc:sldMasterMk cId="4252637590" sldId="2147483770"/>
              <pc:sldLayoutMk cId="3911077525" sldId="2147483785"/>
              <ac:spMk id="12" creationId="{B34C7413-1C75-42B7-9BFD-E0E14118F406}"/>
            </ac:spMkLst>
          </pc:spChg>
          <pc:spChg chg="del">
            <ac:chgData name="Adeline Le Ray" userId="10c79f83957efa03" providerId="LiveId" clId="{F6E2ADF2-F366-4D07-950C-68FE76F50784}" dt="2024-12-12T11:44:02.507" v="1836" actId="478"/>
            <ac:spMkLst>
              <pc:docMk/>
              <pc:sldMasterMk cId="4252637590" sldId="2147483770"/>
              <pc:sldLayoutMk cId="3911077525" sldId="2147483785"/>
              <ac:spMk id="13" creationId="{1301FDE2-61AF-4DEB-BF43-3694E0083A83}"/>
            </ac:spMkLst>
          </pc:spChg>
          <pc:spChg chg="mod">
            <ac:chgData name="Adeline Le Ray" userId="10c79f83957efa03" providerId="LiveId" clId="{F6E2ADF2-F366-4D07-950C-68FE76F50784}" dt="2024-12-12T11:45:21.501" v="1843" actId="207"/>
            <ac:spMkLst>
              <pc:docMk/>
              <pc:sldMasterMk cId="4252637590" sldId="2147483770"/>
              <pc:sldLayoutMk cId="3911077525" sldId="2147483785"/>
              <ac:spMk id="14" creationId="{88D0D73E-DE18-4A23-B6FB-5182A7846053}"/>
            </ac:spMkLst>
          </pc:spChg>
        </pc:sldLayoutChg>
        <pc:sldLayoutChg chg="delSp modSp add mod modTransition">
          <pc:chgData name="Adeline Le Ray" userId="10c79f83957efa03" providerId="LiveId" clId="{F6E2ADF2-F366-4D07-950C-68FE76F50784}" dt="2024-12-13T11:49:38.934" v="4263" actId="207"/>
          <pc:sldLayoutMkLst>
            <pc:docMk/>
            <pc:sldMasterMk cId="4252637590" sldId="2147483770"/>
            <pc:sldLayoutMk cId="1931659774" sldId="2147483786"/>
          </pc:sldLayoutMkLst>
          <pc:spChg chg="mod">
            <ac:chgData name="Adeline Le Ray" userId="10c79f83957efa03" providerId="LiveId" clId="{F6E2ADF2-F366-4D07-950C-68FE76F50784}" dt="2024-12-13T11:49:38.934" v="4263" actId="207"/>
            <ac:spMkLst>
              <pc:docMk/>
              <pc:sldMasterMk cId="4252637590" sldId="2147483770"/>
              <pc:sldLayoutMk cId="1931659774" sldId="2147483786"/>
              <ac:spMk id="9" creationId="{DDDA21C8-9B4F-48CA-BBF3-273AA89D85D8}"/>
            </ac:spMkLst>
          </pc:spChg>
          <pc:spChg chg="mod">
            <ac:chgData name="Adeline Le Ray" userId="10c79f83957efa03" providerId="LiveId" clId="{F6E2ADF2-F366-4D07-950C-68FE76F50784}" dt="2024-12-13T11:48:53.877" v="4255" actId="207"/>
            <ac:spMkLst>
              <pc:docMk/>
              <pc:sldMasterMk cId="4252637590" sldId="2147483770"/>
              <pc:sldLayoutMk cId="1931659774" sldId="2147483786"/>
              <ac:spMk id="11" creationId="{6FC60A49-3E5E-45D9-82CF-80174402BDE3}"/>
            </ac:spMkLst>
          </pc:spChg>
          <pc:spChg chg="del mod ord">
            <ac:chgData name="Adeline Le Ray" userId="10c79f83957efa03" providerId="LiveId" clId="{F6E2ADF2-F366-4D07-950C-68FE76F50784}" dt="2024-12-13T11:49:11.981" v="4258" actId="478"/>
            <ac:spMkLst>
              <pc:docMk/>
              <pc:sldMasterMk cId="4252637590" sldId="2147483770"/>
              <pc:sldLayoutMk cId="1931659774" sldId="2147483786"/>
              <ac:spMk id="12" creationId="{493E687B-7CD1-42D6-B28F-7CF3EB7148AC}"/>
            </ac:spMkLst>
          </pc:spChg>
          <pc:spChg chg="del">
            <ac:chgData name="Adeline Le Ray" userId="10c79f83957efa03" providerId="LiveId" clId="{F6E2ADF2-F366-4D07-950C-68FE76F50784}" dt="2024-12-13T11:49:09.270" v="4257" actId="478"/>
            <ac:spMkLst>
              <pc:docMk/>
              <pc:sldMasterMk cId="4252637590" sldId="2147483770"/>
              <pc:sldLayoutMk cId="1931659774" sldId="2147483786"/>
              <ac:spMk id="22" creationId="{B458BE2E-5260-4DB2-86A2-2C93610844D0}"/>
            </ac:spMkLst>
          </pc:spChg>
          <pc:spChg chg="del">
            <ac:chgData name="Adeline Le Ray" userId="10c79f83957efa03" providerId="LiveId" clId="{F6E2ADF2-F366-4D07-950C-68FE76F50784}" dt="2024-12-13T11:49:16.206" v="4259" actId="478"/>
            <ac:spMkLst>
              <pc:docMk/>
              <pc:sldMasterMk cId="4252637590" sldId="2147483770"/>
              <pc:sldLayoutMk cId="1931659774" sldId="2147483786"/>
              <ac:spMk id="23" creationId="{73295B3D-C1CE-453D-B606-79917F4EFDDE}"/>
            </ac:spMkLst>
          </pc:spChg>
          <pc:spChg chg="mod">
            <ac:chgData name="Adeline Le Ray" userId="10c79f83957efa03" providerId="LiveId" clId="{F6E2ADF2-F366-4D07-950C-68FE76F50784}" dt="2024-12-13T11:49:32.399" v="4261" actId="207"/>
            <ac:spMkLst>
              <pc:docMk/>
              <pc:sldMasterMk cId="4252637590" sldId="2147483770"/>
              <pc:sldLayoutMk cId="1931659774" sldId="2147483786"/>
              <ac:spMk id="27" creationId="{3A3DA98F-3AD9-4503-8525-7A30DD715BDF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4E2784-CE07-4AB2-B1F3-5659FEA36D32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fr-FR"/>
        </a:p>
      </dgm:t>
    </dgm:pt>
    <dgm:pt modelId="{520CF9B1-F4E6-4A35-8AE0-FE165833E0EF}">
      <dgm:prSet phldrT="[Text]"/>
      <dgm:spPr/>
      <dgm:t>
        <a:bodyPr/>
        <a:lstStyle/>
        <a:p>
          <a:r>
            <a:rPr lang="fr-FR" dirty="0" err="1"/>
            <a:t>Cleaning</a:t>
          </a:r>
          <a:endParaRPr lang="fr-FR" dirty="0"/>
        </a:p>
      </dgm:t>
    </dgm:pt>
    <dgm:pt modelId="{BE32CECB-8A90-4E58-8FC1-66E674EBAF99}" type="parTrans" cxnId="{0CD93354-845F-47AC-8B85-CAD805E05325}">
      <dgm:prSet/>
      <dgm:spPr/>
      <dgm:t>
        <a:bodyPr/>
        <a:lstStyle/>
        <a:p>
          <a:endParaRPr lang="fr-FR"/>
        </a:p>
      </dgm:t>
    </dgm:pt>
    <dgm:pt modelId="{61A1A07E-31C2-44DA-96F8-7CF6E0A0BED5}" type="sibTrans" cxnId="{0CD93354-845F-47AC-8B85-CAD805E05325}">
      <dgm:prSet/>
      <dgm:spPr/>
      <dgm:t>
        <a:bodyPr/>
        <a:lstStyle/>
        <a:p>
          <a:endParaRPr lang="fr-FR"/>
        </a:p>
      </dgm:t>
    </dgm:pt>
    <dgm:pt modelId="{167D6543-C4DF-4B86-A6AC-09D8B983C174}">
      <dgm:prSet phldrT="[Text]"/>
      <dgm:spPr/>
      <dgm:t>
        <a:bodyPr/>
        <a:lstStyle/>
        <a:p>
          <a:r>
            <a:rPr lang="fr-FR" dirty="0" err="1"/>
            <a:t>Feature</a:t>
          </a:r>
          <a:r>
            <a:rPr lang="fr-FR" dirty="0"/>
            <a:t> engineering</a:t>
          </a:r>
        </a:p>
      </dgm:t>
    </dgm:pt>
    <dgm:pt modelId="{C1666FFC-541D-4F69-AB4E-C1F0E39EB096}" type="parTrans" cxnId="{0ED64B0F-C8D9-4DD4-B9A6-6F248F1F1AE5}">
      <dgm:prSet/>
      <dgm:spPr/>
      <dgm:t>
        <a:bodyPr/>
        <a:lstStyle/>
        <a:p>
          <a:endParaRPr lang="fr-FR"/>
        </a:p>
      </dgm:t>
    </dgm:pt>
    <dgm:pt modelId="{2638337D-72E8-466C-8833-CA0F4DFBF1A7}" type="sibTrans" cxnId="{0ED64B0F-C8D9-4DD4-B9A6-6F248F1F1AE5}">
      <dgm:prSet/>
      <dgm:spPr/>
      <dgm:t>
        <a:bodyPr/>
        <a:lstStyle/>
        <a:p>
          <a:endParaRPr lang="fr-FR"/>
        </a:p>
      </dgm:t>
    </dgm:pt>
    <dgm:pt modelId="{5B59D5D7-FD4B-4DDD-A668-F0A0E4E5476E}">
      <dgm:prSet phldrT="[Text]"/>
      <dgm:spPr/>
      <dgm:t>
        <a:bodyPr/>
        <a:lstStyle/>
        <a:p>
          <a:r>
            <a:rPr lang="fr-FR" dirty="0" err="1"/>
            <a:t>Feature</a:t>
          </a:r>
          <a:r>
            <a:rPr lang="fr-FR" dirty="0"/>
            <a:t> </a:t>
          </a:r>
          <a:r>
            <a:rPr lang="fr-FR" dirty="0" err="1"/>
            <a:t>selection</a:t>
          </a:r>
          <a:endParaRPr lang="fr-FR" dirty="0"/>
        </a:p>
      </dgm:t>
    </dgm:pt>
    <dgm:pt modelId="{D9BFD60C-709B-4C41-AF97-826477A06A15}" type="parTrans" cxnId="{78BB5DBC-3882-465F-9BD5-018B1E48A5DD}">
      <dgm:prSet/>
      <dgm:spPr/>
      <dgm:t>
        <a:bodyPr/>
        <a:lstStyle/>
        <a:p>
          <a:endParaRPr lang="fr-FR"/>
        </a:p>
      </dgm:t>
    </dgm:pt>
    <dgm:pt modelId="{D1170807-78C3-4607-AE82-3C223CEF53E1}" type="sibTrans" cxnId="{78BB5DBC-3882-465F-9BD5-018B1E48A5DD}">
      <dgm:prSet/>
      <dgm:spPr/>
      <dgm:t>
        <a:bodyPr/>
        <a:lstStyle/>
        <a:p>
          <a:endParaRPr lang="fr-FR"/>
        </a:p>
      </dgm:t>
    </dgm:pt>
    <dgm:pt modelId="{0A5F305C-A39A-4F7F-9D54-98E8362815E7}" type="pres">
      <dgm:prSet presAssocID="{8C4E2784-CE07-4AB2-B1F3-5659FEA36D32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F358CC2F-EAF4-4806-BDD2-3E9A22A7B888}" type="pres">
      <dgm:prSet presAssocID="{520CF9B1-F4E6-4A35-8AE0-FE165833E0EF}" presName="Accent1" presStyleCnt="0"/>
      <dgm:spPr/>
    </dgm:pt>
    <dgm:pt modelId="{A49A95C8-B41F-40BC-B294-3747A92E40A8}" type="pres">
      <dgm:prSet presAssocID="{520CF9B1-F4E6-4A35-8AE0-FE165833E0EF}" presName="Accent" presStyleLbl="node1" presStyleIdx="0" presStyleCnt="3"/>
      <dgm:spPr/>
    </dgm:pt>
    <dgm:pt modelId="{7E6D9A21-AA5F-444D-9FE9-A4F011BC406E}" type="pres">
      <dgm:prSet presAssocID="{520CF9B1-F4E6-4A35-8AE0-FE165833E0EF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568D8804-F19A-4652-B324-0B93E47DF560}" type="pres">
      <dgm:prSet presAssocID="{167D6543-C4DF-4B86-A6AC-09D8B983C174}" presName="Accent2" presStyleCnt="0"/>
      <dgm:spPr/>
    </dgm:pt>
    <dgm:pt modelId="{813C2623-94CC-4EE4-A367-722E8FC807A5}" type="pres">
      <dgm:prSet presAssocID="{167D6543-C4DF-4B86-A6AC-09D8B983C174}" presName="Accent" presStyleLbl="node1" presStyleIdx="1" presStyleCnt="3"/>
      <dgm:spPr/>
    </dgm:pt>
    <dgm:pt modelId="{3277CBED-25A6-4C92-A359-B4F294577072}" type="pres">
      <dgm:prSet presAssocID="{167D6543-C4DF-4B86-A6AC-09D8B983C174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DEB9EE6F-3271-4889-99C1-B0B4F6DCF876}" type="pres">
      <dgm:prSet presAssocID="{5B59D5D7-FD4B-4DDD-A668-F0A0E4E5476E}" presName="Accent3" presStyleCnt="0"/>
      <dgm:spPr/>
    </dgm:pt>
    <dgm:pt modelId="{75434181-5FF5-4C2E-8777-A6EC621595D8}" type="pres">
      <dgm:prSet presAssocID="{5B59D5D7-FD4B-4DDD-A668-F0A0E4E5476E}" presName="Accent" presStyleLbl="node1" presStyleIdx="2" presStyleCnt="3"/>
      <dgm:spPr/>
    </dgm:pt>
    <dgm:pt modelId="{39E61142-EE18-4B09-913A-188B356FD232}" type="pres">
      <dgm:prSet presAssocID="{5B59D5D7-FD4B-4DDD-A668-F0A0E4E5476E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0ED64B0F-C8D9-4DD4-B9A6-6F248F1F1AE5}" srcId="{8C4E2784-CE07-4AB2-B1F3-5659FEA36D32}" destId="{167D6543-C4DF-4B86-A6AC-09D8B983C174}" srcOrd="1" destOrd="0" parTransId="{C1666FFC-541D-4F69-AB4E-C1F0E39EB096}" sibTransId="{2638337D-72E8-466C-8833-CA0F4DFBF1A7}"/>
    <dgm:cxn modelId="{90404629-CDC1-4374-B026-D30DB90F56B6}" type="presOf" srcId="{8C4E2784-CE07-4AB2-B1F3-5659FEA36D32}" destId="{0A5F305C-A39A-4F7F-9D54-98E8362815E7}" srcOrd="0" destOrd="0" presId="urn:microsoft.com/office/officeart/2009/layout/CircleArrowProcess"/>
    <dgm:cxn modelId="{D2FC2F47-A8B7-485E-BFC3-06E6738497C8}" type="presOf" srcId="{520CF9B1-F4E6-4A35-8AE0-FE165833E0EF}" destId="{7E6D9A21-AA5F-444D-9FE9-A4F011BC406E}" srcOrd="0" destOrd="0" presId="urn:microsoft.com/office/officeart/2009/layout/CircleArrowProcess"/>
    <dgm:cxn modelId="{0CD93354-845F-47AC-8B85-CAD805E05325}" srcId="{8C4E2784-CE07-4AB2-B1F3-5659FEA36D32}" destId="{520CF9B1-F4E6-4A35-8AE0-FE165833E0EF}" srcOrd="0" destOrd="0" parTransId="{BE32CECB-8A90-4E58-8FC1-66E674EBAF99}" sibTransId="{61A1A07E-31C2-44DA-96F8-7CF6E0A0BED5}"/>
    <dgm:cxn modelId="{94E5998D-8D32-473A-BCE0-58821E546CF8}" type="presOf" srcId="{5B59D5D7-FD4B-4DDD-A668-F0A0E4E5476E}" destId="{39E61142-EE18-4B09-913A-188B356FD232}" srcOrd="0" destOrd="0" presId="urn:microsoft.com/office/officeart/2009/layout/CircleArrowProcess"/>
    <dgm:cxn modelId="{78BB5DBC-3882-465F-9BD5-018B1E48A5DD}" srcId="{8C4E2784-CE07-4AB2-B1F3-5659FEA36D32}" destId="{5B59D5D7-FD4B-4DDD-A668-F0A0E4E5476E}" srcOrd="2" destOrd="0" parTransId="{D9BFD60C-709B-4C41-AF97-826477A06A15}" sibTransId="{D1170807-78C3-4607-AE82-3C223CEF53E1}"/>
    <dgm:cxn modelId="{DFA543C0-0451-4377-AA17-A7631F752EDC}" type="presOf" srcId="{167D6543-C4DF-4B86-A6AC-09D8B983C174}" destId="{3277CBED-25A6-4C92-A359-B4F294577072}" srcOrd="0" destOrd="0" presId="urn:microsoft.com/office/officeart/2009/layout/CircleArrowProcess"/>
    <dgm:cxn modelId="{BA226F09-7A35-4436-9682-959D29C5AB33}" type="presParOf" srcId="{0A5F305C-A39A-4F7F-9D54-98E8362815E7}" destId="{F358CC2F-EAF4-4806-BDD2-3E9A22A7B888}" srcOrd="0" destOrd="0" presId="urn:microsoft.com/office/officeart/2009/layout/CircleArrowProcess"/>
    <dgm:cxn modelId="{4EDF387C-9381-4C61-BA81-058021C42875}" type="presParOf" srcId="{F358CC2F-EAF4-4806-BDD2-3E9A22A7B888}" destId="{A49A95C8-B41F-40BC-B294-3747A92E40A8}" srcOrd="0" destOrd="0" presId="urn:microsoft.com/office/officeart/2009/layout/CircleArrowProcess"/>
    <dgm:cxn modelId="{3EB4C2A8-46DB-43C3-9EB6-C649BBB6BCEE}" type="presParOf" srcId="{0A5F305C-A39A-4F7F-9D54-98E8362815E7}" destId="{7E6D9A21-AA5F-444D-9FE9-A4F011BC406E}" srcOrd="1" destOrd="0" presId="urn:microsoft.com/office/officeart/2009/layout/CircleArrowProcess"/>
    <dgm:cxn modelId="{FB4B102A-0E7F-4E85-8F9A-98F53DF977E4}" type="presParOf" srcId="{0A5F305C-A39A-4F7F-9D54-98E8362815E7}" destId="{568D8804-F19A-4652-B324-0B93E47DF560}" srcOrd="2" destOrd="0" presId="urn:microsoft.com/office/officeart/2009/layout/CircleArrowProcess"/>
    <dgm:cxn modelId="{2629E725-627E-4A5A-BE66-F190D278F064}" type="presParOf" srcId="{568D8804-F19A-4652-B324-0B93E47DF560}" destId="{813C2623-94CC-4EE4-A367-722E8FC807A5}" srcOrd="0" destOrd="0" presId="urn:microsoft.com/office/officeart/2009/layout/CircleArrowProcess"/>
    <dgm:cxn modelId="{2EB9C72B-5FC3-4C89-AC30-F4E5CD0DF731}" type="presParOf" srcId="{0A5F305C-A39A-4F7F-9D54-98E8362815E7}" destId="{3277CBED-25A6-4C92-A359-B4F294577072}" srcOrd="3" destOrd="0" presId="urn:microsoft.com/office/officeart/2009/layout/CircleArrowProcess"/>
    <dgm:cxn modelId="{E4F6D2E7-ABEB-4C61-B401-B77EC2D1B8F5}" type="presParOf" srcId="{0A5F305C-A39A-4F7F-9D54-98E8362815E7}" destId="{DEB9EE6F-3271-4889-99C1-B0B4F6DCF876}" srcOrd="4" destOrd="0" presId="urn:microsoft.com/office/officeart/2009/layout/CircleArrowProcess"/>
    <dgm:cxn modelId="{14C0F76F-852B-4527-89B4-75EBC77CED07}" type="presParOf" srcId="{DEB9EE6F-3271-4889-99C1-B0B4F6DCF876}" destId="{75434181-5FF5-4C2E-8777-A6EC621595D8}" srcOrd="0" destOrd="0" presId="urn:microsoft.com/office/officeart/2009/layout/CircleArrowProcess"/>
    <dgm:cxn modelId="{A46134EE-2A0B-4CC0-A94B-A66BFC93EA20}" type="presParOf" srcId="{0A5F305C-A39A-4F7F-9D54-98E8362815E7}" destId="{39E61142-EE18-4B09-913A-188B356FD232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46814C-408A-4AD9-9B6F-2CD6B0F4B53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9884AE9-FF56-4ACC-B408-B307992B3322}">
      <dgm:prSet phldrT="[Text]"/>
      <dgm:spPr/>
      <dgm:t>
        <a:bodyPr/>
        <a:lstStyle/>
        <a:p>
          <a:r>
            <a:rPr lang="fr-FR" dirty="0"/>
            <a:t>Code</a:t>
          </a:r>
        </a:p>
      </dgm:t>
    </dgm:pt>
    <dgm:pt modelId="{74F10FDF-E561-457F-9CBD-F5AE1F887375}" type="parTrans" cxnId="{EF4165E5-FD47-4C2F-92C3-826DBC6553FA}">
      <dgm:prSet/>
      <dgm:spPr/>
      <dgm:t>
        <a:bodyPr/>
        <a:lstStyle/>
        <a:p>
          <a:endParaRPr lang="fr-FR"/>
        </a:p>
      </dgm:t>
    </dgm:pt>
    <dgm:pt modelId="{D794221E-FCFE-4652-BF3A-D16BBB3CD70F}" type="sibTrans" cxnId="{EF4165E5-FD47-4C2F-92C3-826DBC6553FA}">
      <dgm:prSet/>
      <dgm:spPr/>
      <dgm:t>
        <a:bodyPr/>
        <a:lstStyle/>
        <a:p>
          <a:endParaRPr lang="fr-FR"/>
        </a:p>
      </dgm:t>
    </dgm:pt>
    <dgm:pt modelId="{A7D46A26-A060-4184-A994-026EECC1FCEC}">
      <dgm:prSet phldrT="[Text]"/>
      <dgm:spPr>
        <a:solidFill>
          <a:schemeClr val="accent3"/>
        </a:solidFill>
      </dgm:spPr>
      <dgm:t>
        <a:bodyPr/>
        <a:lstStyle/>
        <a:p>
          <a:r>
            <a:rPr lang="fr-FR" dirty="0" err="1"/>
            <a:t>Build</a:t>
          </a:r>
          <a:r>
            <a:rPr lang="fr-FR" dirty="0"/>
            <a:t> image</a:t>
          </a:r>
        </a:p>
      </dgm:t>
    </dgm:pt>
    <dgm:pt modelId="{C8B6AC94-B0BF-44C6-885F-310098B23B14}" type="parTrans" cxnId="{440CD4D9-FBAF-4432-BFCB-837C8DC11491}">
      <dgm:prSet/>
      <dgm:spPr/>
      <dgm:t>
        <a:bodyPr/>
        <a:lstStyle/>
        <a:p>
          <a:endParaRPr lang="fr-FR"/>
        </a:p>
      </dgm:t>
    </dgm:pt>
    <dgm:pt modelId="{5678B9F7-12BE-499B-8FC2-B58D671E02C3}" type="sibTrans" cxnId="{440CD4D9-FBAF-4432-BFCB-837C8DC11491}">
      <dgm:prSet/>
      <dgm:spPr/>
      <dgm:t>
        <a:bodyPr/>
        <a:lstStyle/>
        <a:p>
          <a:endParaRPr lang="fr-FR"/>
        </a:p>
      </dgm:t>
    </dgm:pt>
    <dgm:pt modelId="{D085B7A1-F64A-4DB0-92CF-90A7A246B957}">
      <dgm:prSet phldrT="[Text]"/>
      <dgm:spPr>
        <a:solidFill>
          <a:schemeClr val="accent3"/>
        </a:solidFill>
      </dgm:spPr>
      <dgm:t>
        <a:bodyPr/>
        <a:lstStyle/>
        <a:p>
          <a:r>
            <a:rPr lang="fr-FR" dirty="0"/>
            <a:t>Unit tests</a:t>
          </a:r>
        </a:p>
      </dgm:t>
    </dgm:pt>
    <dgm:pt modelId="{C426535A-7EBB-452D-8115-6921EF1B047B}" type="parTrans" cxnId="{0E0B4DF2-347F-4064-AE6D-CFD2F9967F55}">
      <dgm:prSet/>
      <dgm:spPr/>
      <dgm:t>
        <a:bodyPr/>
        <a:lstStyle/>
        <a:p>
          <a:endParaRPr lang="fr-FR"/>
        </a:p>
      </dgm:t>
    </dgm:pt>
    <dgm:pt modelId="{369004D1-2BC2-4E57-A49E-A39776A0BA46}" type="sibTrans" cxnId="{0E0B4DF2-347F-4064-AE6D-CFD2F9967F55}">
      <dgm:prSet/>
      <dgm:spPr/>
      <dgm:t>
        <a:bodyPr/>
        <a:lstStyle/>
        <a:p>
          <a:endParaRPr lang="fr-FR"/>
        </a:p>
      </dgm:t>
    </dgm:pt>
    <dgm:pt modelId="{D001D565-B3DC-43F9-AD13-C47E6A6212BF}">
      <dgm:prSet phldrT="[Text]"/>
      <dgm:spPr>
        <a:solidFill>
          <a:schemeClr val="accent3"/>
        </a:solidFill>
      </dgm:spPr>
      <dgm:t>
        <a:bodyPr/>
        <a:lstStyle/>
        <a:p>
          <a:r>
            <a:rPr lang="fr-FR" dirty="0" err="1"/>
            <a:t>Deploy</a:t>
          </a:r>
          <a:r>
            <a:rPr lang="fr-FR" dirty="0"/>
            <a:t> to production</a:t>
          </a:r>
        </a:p>
      </dgm:t>
    </dgm:pt>
    <dgm:pt modelId="{73DFEFF0-0C84-470F-9EDE-EE621A8A7712}" type="parTrans" cxnId="{C2E03DE5-F37A-4440-8A03-F535E0D25165}">
      <dgm:prSet/>
      <dgm:spPr/>
      <dgm:t>
        <a:bodyPr/>
        <a:lstStyle/>
        <a:p>
          <a:endParaRPr lang="fr-FR"/>
        </a:p>
      </dgm:t>
    </dgm:pt>
    <dgm:pt modelId="{886B0249-B8ED-4063-B732-1E2A50B370F1}" type="sibTrans" cxnId="{C2E03DE5-F37A-4440-8A03-F535E0D25165}">
      <dgm:prSet/>
      <dgm:spPr/>
      <dgm:t>
        <a:bodyPr/>
        <a:lstStyle/>
        <a:p>
          <a:endParaRPr lang="fr-FR"/>
        </a:p>
      </dgm:t>
    </dgm:pt>
    <dgm:pt modelId="{DFBA52C0-5C5A-477F-909B-A170EEF79CAA}">
      <dgm:prSet phldrT="[Text]"/>
      <dgm:spPr>
        <a:solidFill>
          <a:schemeClr val="accent3"/>
        </a:solidFill>
      </dgm:spPr>
      <dgm:t>
        <a:bodyPr/>
        <a:lstStyle/>
        <a:p>
          <a:r>
            <a:rPr lang="fr-FR" dirty="0"/>
            <a:t>Push to Docker Hub</a:t>
          </a:r>
        </a:p>
      </dgm:t>
    </dgm:pt>
    <dgm:pt modelId="{99B0B240-2FDA-469B-BDC9-4415DF6A399F}" type="parTrans" cxnId="{5F7A6701-C3F1-43EF-83CA-F290CE348FE9}">
      <dgm:prSet/>
      <dgm:spPr/>
      <dgm:t>
        <a:bodyPr/>
        <a:lstStyle/>
        <a:p>
          <a:endParaRPr lang="fr-FR"/>
        </a:p>
      </dgm:t>
    </dgm:pt>
    <dgm:pt modelId="{8F77A400-DE2A-4ED8-93BE-87055754341F}" type="sibTrans" cxnId="{5F7A6701-C3F1-43EF-83CA-F290CE348FE9}">
      <dgm:prSet/>
      <dgm:spPr/>
      <dgm:t>
        <a:bodyPr/>
        <a:lstStyle/>
        <a:p>
          <a:endParaRPr lang="fr-FR"/>
        </a:p>
      </dgm:t>
    </dgm:pt>
    <dgm:pt modelId="{C10484F0-3A17-4D35-AB7E-79E81D6B55A7}">
      <dgm:prSet phldrT="[Text]"/>
      <dgm:spPr>
        <a:solidFill>
          <a:schemeClr val="accent1"/>
        </a:solidFill>
      </dgm:spPr>
      <dgm:t>
        <a:bodyPr/>
        <a:lstStyle/>
        <a:p>
          <a:r>
            <a:rPr lang="fr-FR" dirty="0"/>
            <a:t>Push to main </a:t>
          </a:r>
          <a:r>
            <a:rPr lang="fr-FR" dirty="0" err="1"/>
            <a:t>branch</a:t>
          </a:r>
          <a:endParaRPr lang="fr-FR" dirty="0"/>
        </a:p>
      </dgm:t>
    </dgm:pt>
    <dgm:pt modelId="{75E4FB67-F6ED-450A-A272-038A1EDDCFDD}" type="parTrans" cxnId="{E4DC5CB4-25AA-44FB-8010-301F5F421E45}">
      <dgm:prSet/>
      <dgm:spPr/>
      <dgm:t>
        <a:bodyPr/>
        <a:lstStyle/>
        <a:p>
          <a:endParaRPr lang="fr-FR"/>
        </a:p>
      </dgm:t>
    </dgm:pt>
    <dgm:pt modelId="{75516800-BE57-4131-A1E0-1620576C57F5}" type="sibTrans" cxnId="{E4DC5CB4-25AA-44FB-8010-301F5F421E45}">
      <dgm:prSet/>
      <dgm:spPr/>
      <dgm:t>
        <a:bodyPr/>
        <a:lstStyle/>
        <a:p>
          <a:endParaRPr lang="fr-FR"/>
        </a:p>
      </dgm:t>
    </dgm:pt>
    <dgm:pt modelId="{32CA99EB-1DF0-4B79-9683-B09CBD224DF4}">
      <dgm:prSet phldrT="[Text]"/>
      <dgm:spPr>
        <a:solidFill>
          <a:schemeClr val="accent2"/>
        </a:solidFill>
      </dgm:spPr>
      <dgm:t>
        <a:bodyPr/>
        <a:lstStyle/>
        <a:p>
          <a:r>
            <a:rPr lang="fr-FR" dirty="0" err="1"/>
            <a:t>Operate</a:t>
          </a:r>
          <a:r>
            <a:rPr lang="fr-FR" dirty="0"/>
            <a:t> API in cloud</a:t>
          </a:r>
        </a:p>
      </dgm:t>
    </dgm:pt>
    <dgm:pt modelId="{2B104A6B-0207-4B49-9C85-EA42E890D0D4}" type="parTrans" cxnId="{84228B2A-657B-448D-9038-B8313D637B04}">
      <dgm:prSet/>
      <dgm:spPr/>
      <dgm:t>
        <a:bodyPr/>
        <a:lstStyle/>
        <a:p>
          <a:endParaRPr lang="fr-FR"/>
        </a:p>
      </dgm:t>
    </dgm:pt>
    <dgm:pt modelId="{5F78FD2C-6BB5-4E41-9672-870DB8ED1CC0}" type="sibTrans" cxnId="{84228B2A-657B-448D-9038-B8313D637B04}">
      <dgm:prSet/>
      <dgm:spPr/>
      <dgm:t>
        <a:bodyPr/>
        <a:lstStyle/>
        <a:p>
          <a:endParaRPr lang="fr-FR"/>
        </a:p>
      </dgm:t>
    </dgm:pt>
    <dgm:pt modelId="{BE4397C2-D06C-406F-94BD-2A02803C6422}" type="pres">
      <dgm:prSet presAssocID="{BC46814C-408A-4AD9-9B6F-2CD6B0F4B53A}" presName="Name0" presStyleCnt="0">
        <dgm:presLayoutVars>
          <dgm:dir/>
          <dgm:animLvl val="lvl"/>
          <dgm:resizeHandles val="exact"/>
        </dgm:presLayoutVars>
      </dgm:prSet>
      <dgm:spPr/>
    </dgm:pt>
    <dgm:pt modelId="{BB712722-F34F-4F96-951B-2770381B8D13}" type="pres">
      <dgm:prSet presAssocID="{09884AE9-FF56-4ACC-B408-B307992B3322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15155016-936B-4F18-A6D1-1A03D4AC65D3}" type="pres">
      <dgm:prSet presAssocID="{D794221E-FCFE-4652-BF3A-D16BBB3CD70F}" presName="parTxOnlySpace" presStyleCnt="0"/>
      <dgm:spPr/>
    </dgm:pt>
    <dgm:pt modelId="{6C4F2D99-4CB9-4F8C-903F-172A719654C8}" type="pres">
      <dgm:prSet presAssocID="{C10484F0-3A17-4D35-AB7E-79E81D6B55A7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C54D64F8-D1E1-4DBD-996B-82D7E04BC58C}" type="pres">
      <dgm:prSet presAssocID="{75516800-BE57-4131-A1E0-1620576C57F5}" presName="parTxOnlySpace" presStyleCnt="0"/>
      <dgm:spPr/>
    </dgm:pt>
    <dgm:pt modelId="{7CE372B9-E974-41F5-A75D-BB6CB45233C5}" type="pres">
      <dgm:prSet presAssocID="{A7D46A26-A060-4184-A994-026EECC1FCEC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6F7A444B-8DEB-45AE-B67B-E63280AF6809}" type="pres">
      <dgm:prSet presAssocID="{5678B9F7-12BE-499B-8FC2-B58D671E02C3}" presName="parTxOnlySpace" presStyleCnt="0"/>
      <dgm:spPr/>
    </dgm:pt>
    <dgm:pt modelId="{D41FF554-F3B7-4D0F-861C-8EF0A44B9D0D}" type="pres">
      <dgm:prSet presAssocID="{D085B7A1-F64A-4DB0-92CF-90A7A246B957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B43D1ABB-33CE-4CF3-BB80-29D06490A209}" type="pres">
      <dgm:prSet presAssocID="{369004D1-2BC2-4E57-A49E-A39776A0BA46}" presName="parTxOnlySpace" presStyleCnt="0"/>
      <dgm:spPr/>
    </dgm:pt>
    <dgm:pt modelId="{0F58E744-EA00-4205-A75E-3570405B02A8}" type="pres">
      <dgm:prSet presAssocID="{DFBA52C0-5C5A-477F-909B-A170EEF79CA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AE141E0A-E4F6-4EB2-8D71-C396C0D9BED9}" type="pres">
      <dgm:prSet presAssocID="{8F77A400-DE2A-4ED8-93BE-87055754341F}" presName="parTxOnlySpace" presStyleCnt="0"/>
      <dgm:spPr/>
    </dgm:pt>
    <dgm:pt modelId="{47271A13-F052-461E-A5F7-B2131F79F5EF}" type="pres">
      <dgm:prSet presAssocID="{D001D565-B3DC-43F9-AD13-C47E6A6212B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13A2D6FF-6769-4466-A89C-F21A9234CBBD}" type="pres">
      <dgm:prSet presAssocID="{886B0249-B8ED-4063-B732-1E2A50B370F1}" presName="parTxOnlySpace" presStyleCnt="0"/>
      <dgm:spPr/>
    </dgm:pt>
    <dgm:pt modelId="{2C2F7EC1-00BF-499C-9101-94789E83A957}" type="pres">
      <dgm:prSet presAssocID="{32CA99EB-1DF0-4B79-9683-B09CBD224DF4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5F7A6701-C3F1-43EF-83CA-F290CE348FE9}" srcId="{BC46814C-408A-4AD9-9B6F-2CD6B0F4B53A}" destId="{DFBA52C0-5C5A-477F-909B-A170EEF79CAA}" srcOrd="4" destOrd="0" parTransId="{99B0B240-2FDA-469B-BDC9-4415DF6A399F}" sibTransId="{8F77A400-DE2A-4ED8-93BE-87055754341F}"/>
    <dgm:cxn modelId="{84228B2A-657B-448D-9038-B8313D637B04}" srcId="{BC46814C-408A-4AD9-9B6F-2CD6B0F4B53A}" destId="{32CA99EB-1DF0-4B79-9683-B09CBD224DF4}" srcOrd="6" destOrd="0" parTransId="{2B104A6B-0207-4B49-9C85-EA42E890D0D4}" sibTransId="{5F78FD2C-6BB5-4E41-9672-870DB8ED1CC0}"/>
    <dgm:cxn modelId="{9B1F972F-75F5-4AB4-B5A0-E53F15E6E004}" type="presOf" srcId="{DFBA52C0-5C5A-477F-909B-A170EEF79CAA}" destId="{0F58E744-EA00-4205-A75E-3570405B02A8}" srcOrd="0" destOrd="0" presId="urn:microsoft.com/office/officeart/2005/8/layout/chevron1"/>
    <dgm:cxn modelId="{8DA19E56-4198-4739-BF4F-8BAEDB329B68}" type="presOf" srcId="{09884AE9-FF56-4ACC-B408-B307992B3322}" destId="{BB712722-F34F-4F96-951B-2770381B8D13}" srcOrd="0" destOrd="0" presId="urn:microsoft.com/office/officeart/2005/8/layout/chevron1"/>
    <dgm:cxn modelId="{CC9B1282-981F-4DB1-B29C-14E799437436}" type="presOf" srcId="{D085B7A1-F64A-4DB0-92CF-90A7A246B957}" destId="{D41FF554-F3B7-4D0F-861C-8EF0A44B9D0D}" srcOrd="0" destOrd="0" presId="urn:microsoft.com/office/officeart/2005/8/layout/chevron1"/>
    <dgm:cxn modelId="{5E00B1B3-BF0D-43B8-83E5-DAB2DF68C22C}" type="presOf" srcId="{D001D565-B3DC-43F9-AD13-C47E6A6212BF}" destId="{47271A13-F052-461E-A5F7-B2131F79F5EF}" srcOrd="0" destOrd="0" presId="urn:microsoft.com/office/officeart/2005/8/layout/chevron1"/>
    <dgm:cxn modelId="{E4DC5CB4-25AA-44FB-8010-301F5F421E45}" srcId="{BC46814C-408A-4AD9-9B6F-2CD6B0F4B53A}" destId="{C10484F0-3A17-4D35-AB7E-79E81D6B55A7}" srcOrd="1" destOrd="0" parTransId="{75E4FB67-F6ED-450A-A272-038A1EDDCFDD}" sibTransId="{75516800-BE57-4131-A1E0-1620576C57F5}"/>
    <dgm:cxn modelId="{868BAFCB-46E9-4A93-9441-500507B4D3AF}" type="presOf" srcId="{32CA99EB-1DF0-4B79-9683-B09CBD224DF4}" destId="{2C2F7EC1-00BF-499C-9101-94789E83A957}" srcOrd="0" destOrd="0" presId="urn:microsoft.com/office/officeart/2005/8/layout/chevron1"/>
    <dgm:cxn modelId="{2BF67CD3-D540-426F-8274-C81901A4C7F0}" type="presOf" srcId="{BC46814C-408A-4AD9-9B6F-2CD6B0F4B53A}" destId="{BE4397C2-D06C-406F-94BD-2A02803C6422}" srcOrd="0" destOrd="0" presId="urn:microsoft.com/office/officeart/2005/8/layout/chevron1"/>
    <dgm:cxn modelId="{440CD4D9-FBAF-4432-BFCB-837C8DC11491}" srcId="{BC46814C-408A-4AD9-9B6F-2CD6B0F4B53A}" destId="{A7D46A26-A060-4184-A994-026EECC1FCEC}" srcOrd="2" destOrd="0" parTransId="{C8B6AC94-B0BF-44C6-885F-310098B23B14}" sibTransId="{5678B9F7-12BE-499B-8FC2-B58D671E02C3}"/>
    <dgm:cxn modelId="{18CD5DDB-F457-4625-BAD2-2D0F8FB08902}" type="presOf" srcId="{C10484F0-3A17-4D35-AB7E-79E81D6B55A7}" destId="{6C4F2D99-4CB9-4F8C-903F-172A719654C8}" srcOrd="0" destOrd="0" presId="urn:microsoft.com/office/officeart/2005/8/layout/chevron1"/>
    <dgm:cxn modelId="{C2E03DE5-F37A-4440-8A03-F535E0D25165}" srcId="{BC46814C-408A-4AD9-9B6F-2CD6B0F4B53A}" destId="{D001D565-B3DC-43F9-AD13-C47E6A6212BF}" srcOrd="5" destOrd="0" parTransId="{73DFEFF0-0C84-470F-9EDE-EE621A8A7712}" sibTransId="{886B0249-B8ED-4063-B732-1E2A50B370F1}"/>
    <dgm:cxn modelId="{EF4165E5-FD47-4C2F-92C3-826DBC6553FA}" srcId="{BC46814C-408A-4AD9-9B6F-2CD6B0F4B53A}" destId="{09884AE9-FF56-4ACC-B408-B307992B3322}" srcOrd="0" destOrd="0" parTransId="{74F10FDF-E561-457F-9CBD-F5AE1F887375}" sibTransId="{D794221E-FCFE-4652-BF3A-D16BBB3CD70F}"/>
    <dgm:cxn modelId="{19307CE6-E9A9-4E34-92DD-5926308F999B}" type="presOf" srcId="{A7D46A26-A060-4184-A994-026EECC1FCEC}" destId="{7CE372B9-E974-41F5-A75D-BB6CB45233C5}" srcOrd="0" destOrd="0" presId="urn:microsoft.com/office/officeart/2005/8/layout/chevron1"/>
    <dgm:cxn modelId="{0E0B4DF2-347F-4064-AE6D-CFD2F9967F55}" srcId="{BC46814C-408A-4AD9-9B6F-2CD6B0F4B53A}" destId="{D085B7A1-F64A-4DB0-92CF-90A7A246B957}" srcOrd="3" destOrd="0" parTransId="{C426535A-7EBB-452D-8115-6921EF1B047B}" sibTransId="{369004D1-2BC2-4E57-A49E-A39776A0BA46}"/>
    <dgm:cxn modelId="{343A1D83-B07A-4D9D-A31D-55814BD650E8}" type="presParOf" srcId="{BE4397C2-D06C-406F-94BD-2A02803C6422}" destId="{BB712722-F34F-4F96-951B-2770381B8D13}" srcOrd="0" destOrd="0" presId="urn:microsoft.com/office/officeart/2005/8/layout/chevron1"/>
    <dgm:cxn modelId="{58750C37-3025-4C48-BF9E-D37A4374C2AE}" type="presParOf" srcId="{BE4397C2-D06C-406F-94BD-2A02803C6422}" destId="{15155016-936B-4F18-A6D1-1A03D4AC65D3}" srcOrd="1" destOrd="0" presId="urn:microsoft.com/office/officeart/2005/8/layout/chevron1"/>
    <dgm:cxn modelId="{532614E5-F53E-4D7E-B694-E1128DDB1EBE}" type="presParOf" srcId="{BE4397C2-D06C-406F-94BD-2A02803C6422}" destId="{6C4F2D99-4CB9-4F8C-903F-172A719654C8}" srcOrd="2" destOrd="0" presId="urn:microsoft.com/office/officeart/2005/8/layout/chevron1"/>
    <dgm:cxn modelId="{830A930E-2413-4BBC-AA1D-D3BE65D54C7E}" type="presParOf" srcId="{BE4397C2-D06C-406F-94BD-2A02803C6422}" destId="{C54D64F8-D1E1-4DBD-996B-82D7E04BC58C}" srcOrd="3" destOrd="0" presId="urn:microsoft.com/office/officeart/2005/8/layout/chevron1"/>
    <dgm:cxn modelId="{D691D3EF-A111-42B7-9CF8-934DF9FC6F99}" type="presParOf" srcId="{BE4397C2-D06C-406F-94BD-2A02803C6422}" destId="{7CE372B9-E974-41F5-A75D-BB6CB45233C5}" srcOrd="4" destOrd="0" presId="urn:microsoft.com/office/officeart/2005/8/layout/chevron1"/>
    <dgm:cxn modelId="{8AB3F144-62CA-4275-97F8-2CD40673F2D3}" type="presParOf" srcId="{BE4397C2-D06C-406F-94BD-2A02803C6422}" destId="{6F7A444B-8DEB-45AE-B67B-E63280AF6809}" srcOrd="5" destOrd="0" presId="urn:microsoft.com/office/officeart/2005/8/layout/chevron1"/>
    <dgm:cxn modelId="{02F1B740-FD1E-4638-83FC-D2AA00583977}" type="presParOf" srcId="{BE4397C2-D06C-406F-94BD-2A02803C6422}" destId="{D41FF554-F3B7-4D0F-861C-8EF0A44B9D0D}" srcOrd="6" destOrd="0" presId="urn:microsoft.com/office/officeart/2005/8/layout/chevron1"/>
    <dgm:cxn modelId="{C4182808-65E9-4052-8DFA-120BBD2CC425}" type="presParOf" srcId="{BE4397C2-D06C-406F-94BD-2A02803C6422}" destId="{B43D1ABB-33CE-4CF3-BB80-29D06490A209}" srcOrd="7" destOrd="0" presId="urn:microsoft.com/office/officeart/2005/8/layout/chevron1"/>
    <dgm:cxn modelId="{312579AC-3279-473D-A8A5-D9C51939C4DC}" type="presParOf" srcId="{BE4397C2-D06C-406F-94BD-2A02803C6422}" destId="{0F58E744-EA00-4205-A75E-3570405B02A8}" srcOrd="8" destOrd="0" presId="urn:microsoft.com/office/officeart/2005/8/layout/chevron1"/>
    <dgm:cxn modelId="{493C2D13-CC12-44CB-88FC-E9E7D87A5D9F}" type="presParOf" srcId="{BE4397C2-D06C-406F-94BD-2A02803C6422}" destId="{AE141E0A-E4F6-4EB2-8D71-C396C0D9BED9}" srcOrd="9" destOrd="0" presId="urn:microsoft.com/office/officeart/2005/8/layout/chevron1"/>
    <dgm:cxn modelId="{282BF0F3-13FA-45B6-BEA9-E0321BB35673}" type="presParOf" srcId="{BE4397C2-D06C-406F-94BD-2A02803C6422}" destId="{47271A13-F052-461E-A5F7-B2131F79F5EF}" srcOrd="10" destOrd="0" presId="urn:microsoft.com/office/officeart/2005/8/layout/chevron1"/>
    <dgm:cxn modelId="{675EE66A-6982-425B-8AFF-08597A327E6A}" type="presParOf" srcId="{BE4397C2-D06C-406F-94BD-2A02803C6422}" destId="{13A2D6FF-6769-4466-A89C-F21A9234CBBD}" srcOrd="11" destOrd="0" presId="urn:microsoft.com/office/officeart/2005/8/layout/chevron1"/>
    <dgm:cxn modelId="{80436CF5-611F-4D3D-9400-946BFBE5EB93}" type="presParOf" srcId="{BE4397C2-D06C-406F-94BD-2A02803C6422}" destId="{2C2F7EC1-00BF-499C-9101-94789E83A957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9A95C8-B41F-40BC-B294-3747A92E40A8}">
      <dsp:nvSpPr>
        <dsp:cNvPr id="0" name=""/>
        <dsp:cNvSpPr/>
      </dsp:nvSpPr>
      <dsp:spPr>
        <a:xfrm>
          <a:off x="1977412" y="0"/>
          <a:ext cx="2029794" cy="2030103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D9A21-AA5F-444D-9FE9-A4F011BC406E}">
      <dsp:nvSpPr>
        <dsp:cNvPr id="0" name=""/>
        <dsp:cNvSpPr/>
      </dsp:nvSpPr>
      <dsp:spPr>
        <a:xfrm>
          <a:off x="2426064" y="732929"/>
          <a:ext cx="1127917" cy="563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 err="1"/>
            <a:t>Cleaning</a:t>
          </a:r>
          <a:endParaRPr lang="fr-FR" sz="1500" kern="1200" dirty="0"/>
        </a:p>
      </dsp:txBody>
      <dsp:txXfrm>
        <a:off x="2426064" y="732929"/>
        <a:ext cx="1127917" cy="563823"/>
      </dsp:txXfrm>
    </dsp:sp>
    <dsp:sp modelId="{813C2623-94CC-4EE4-A367-722E8FC807A5}">
      <dsp:nvSpPr>
        <dsp:cNvPr id="0" name=""/>
        <dsp:cNvSpPr/>
      </dsp:nvSpPr>
      <dsp:spPr>
        <a:xfrm>
          <a:off x="1413644" y="1166445"/>
          <a:ext cx="2029794" cy="2030103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3">
            <a:shade val="80000"/>
            <a:hueOff val="-94028"/>
            <a:satOff val="-15813"/>
            <a:lumOff val="173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77CBED-25A6-4C92-A359-B4F294577072}">
      <dsp:nvSpPr>
        <dsp:cNvPr id="0" name=""/>
        <dsp:cNvSpPr/>
      </dsp:nvSpPr>
      <dsp:spPr>
        <a:xfrm>
          <a:off x="1864582" y="1906121"/>
          <a:ext cx="1127917" cy="563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 err="1"/>
            <a:t>Feature</a:t>
          </a:r>
          <a:r>
            <a:rPr lang="fr-FR" sz="1500" kern="1200" dirty="0"/>
            <a:t> engineering</a:t>
          </a:r>
        </a:p>
      </dsp:txBody>
      <dsp:txXfrm>
        <a:off x="1864582" y="1906121"/>
        <a:ext cx="1127917" cy="563823"/>
      </dsp:txXfrm>
    </dsp:sp>
    <dsp:sp modelId="{75434181-5FF5-4C2E-8777-A6EC621595D8}">
      <dsp:nvSpPr>
        <dsp:cNvPr id="0" name=""/>
        <dsp:cNvSpPr/>
      </dsp:nvSpPr>
      <dsp:spPr>
        <a:xfrm>
          <a:off x="2121880" y="2472475"/>
          <a:ext cx="1743908" cy="1744607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3">
            <a:shade val="80000"/>
            <a:hueOff val="-188057"/>
            <a:satOff val="-31625"/>
            <a:lumOff val="346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E61142-EE18-4B09-913A-188B356FD232}">
      <dsp:nvSpPr>
        <dsp:cNvPr id="0" name=""/>
        <dsp:cNvSpPr/>
      </dsp:nvSpPr>
      <dsp:spPr>
        <a:xfrm>
          <a:off x="2428732" y="3081000"/>
          <a:ext cx="1127917" cy="563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 err="1"/>
            <a:t>Feature</a:t>
          </a:r>
          <a:r>
            <a:rPr lang="fr-FR" sz="1500" kern="1200" dirty="0"/>
            <a:t> </a:t>
          </a:r>
          <a:r>
            <a:rPr lang="fr-FR" sz="1500" kern="1200" dirty="0" err="1"/>
            <a:t>selection</a:t>
          </a:r>
          <a:endParaRPr lang="fr-FR" sz="1500" kern="1200" dirty="0"/>
        </a:p>
      </dsp:txBody>
      <dsp:txXfrm>
        <a:off x="2428732" y="3081000"/>
        <a:ext cx="1127917" cy="5638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712722-F34F-4F96-951B-2770381B8D13}">
      <dsp:nvSpPr>
        <dsp:cNvPr id="0" name=""/>
        <dsp:cNvSpPr/>
      </dsp:nvSpPr>
      <dsp:spPr>
        <a:xfrm>
          <a:off x="0" y="635306"/>
          <a:ext cx="1785169" cy="7140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Code</a:t>
          </a:r>
        </a:p>
      </dsp:txBody>
      <dsp:txXfrm>
        <a:off x="357034" y="635306"/>
        <a:ext cx="1071102" cy="714067"/>
      </dsp:txXfrm>
    </dsp:sp>
    <dsp:sp modelId="{6C4F2D99-4CB9-4F8C-903F-172A719654C8}">
      <dsp:nvSpPr>
        <dsp:cNvPr id="0" name=""/>
        <dsp:cNvSpPr/>
      </dsp:nvSpPr>
      <dsp:spPr>
        <a:xfrm>
          <a:off x="1606652" y="635306"/>
          <a:ext cx="1785169" cy="714067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Push to main </a:t>
          </a:r>
          <a:r>
            <a:rPr lang="fr-FR" sz="1500" kern="1200" dirty="0" err="1"/>
            <a:t>branch</a:t>
          </a:r>
          <a:endParaRPr lang="fr-FR" sz="1500" kern="1200" dirty="0"/>
        </a:p>
      </dsp:txBody>
      <dsp:txXfrm>
        <a:off x="1963686" y="635306"/>
        <a:ext cx="1071102" cy="714067"/>
      </dsp:txXfrm>
    </dsp:sp>
    <dsp:sp modelId="{7CE372B9-E974-41F5-A75D-BB6CB45233C5}">
      <dsp:nvSpPr>
        <dsp:cNvPr id="0" name=""/>
        <dsp:cNvSpPr/>
      </dsp:nvSpPr>
      <dsp:spPr>
        <a:xfrm>
          <a:off x="3213304" y="635306"/>
          <a:ext cx="1785169" cy="714067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 err="1"/>
            <a:t>Build</a:t>
          </a:r>
          <a:r>
            <a:rPr lang="fr-FR" sz="1500" kern="1200" dirty="0"/>
            <a:t> image</a:t>
          </a:r>
        </a:p>
      </dsp:txBody>
      <dsp:txXfrm>
        <a:off x="3570338" y="635306"/>
        <a:ext cx="1071102" cy="714067"/>
      </dsp:txXfrm>
    </dsp:sp>
    <dsp:sp modelId="{D41FF554-F3B7-4D0F-861C-8EF0A44B9D0D}">
      <dsp:nvSpPr>
        <dsp:cNvPr id="0" name=""/>
        <dsp:cNvSpPr/>
      </dsp:nvSpPr>
      <dsp:spPr>
        <a:xfrm>
          <a:off x="4819957" y="635306"/>
          <a:ext cx="1785169" cy="714067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Unit tests</a:t>
          </a:r>
        </a:p>
      </dsp:txBody>
      <dsp:txXfrm>
        <a:off x="5176991" y="635306"/>
        <a:ext cx="1071102" cy="714067"/>
      </dsp:txXfrm>
    </dsp:sp>
    <dsp:sp modelId="{0F58E744-EA00-4205-A75E-3570405B02A8}">
      <dsp:nvSpPr>
        <dsp:cNvPr id="0" name=""/>
        <dsp:cNvSpPr/>
      </dsp:nvSpPr>
      <dsp:spPr>
        <a:xfrm>
          <a:off x="6426609" y="635306"/>
          <a:ext cx="1785169" cy="714067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Push to Docker Hub</a:t>
          </a:r>
        </a:p>
      </dsp:txBody>
      <dsp:txXfrm>
        <a:off x="6783643" y="635306"/>
        <a:ext cx="1071102" cy="714067"/>
      </dsp:txXfrm>
    </dsp:sp>
    <dsp:sp modelId="{47271A13-F052-461E-A5F7-B2131F79F5EF}">
      <dsp:nvSpPr>
        <dsp:cNvPr id="0" name=""/>
        <dsp:cNvSpPr/>
      </dsp:nvSpPr>
      <dsp:spPr>
        <a:xfrm>
          <a:off x="8033262" y="635306"/>
          <a:ext cx="1785169" cy="714067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 err="1"/>
            <a:t>Deploy</a:t>
          </a:r>
          <a:r>
            <a:rPr lang="fr-FR" sz="1500" kern="1200" dirty="0"/>
            <a:t> to production</a:t>
          </a:r>
        </a:p>
      </dsp:txBody>
      <dsp:txXfrm>
        <a:off x="8390296" y="635306"/>
        <a:ext cx="1071102" cy="714067"/>
      </dsp:txXfrm>
    </dsp:sp>
    <dsp:sp modelId="{2C2F7EC1-00BF-499C-9101-94789E83A957}">
      <dsp:nvSpPr>
        <dsp:cNvPr id="0" name=""/>
        <dsp:cNvSpPr/>
      </dsp:nvSpPr>
      <dsp:spPr>
        <a:xfrm>
          <a:off x="9639914" y="635306"/>
          <a:ext cx="1785169" cy="714067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 err="1"/>
            <a:t>Operate</a:t>
          </a:r>
          <a:r>
            <a:rPr lang="fr-FR" sz="1500" kern="1200" dirty="0"/>
            <a:t> API in cloud</a:t>
          </a:r>
        </a:p>
      </dsp:txBody>
      <dsp:txXfrm>
        <a:off x="9996948" y="635306"/>
        <a:ext cx="1071102" cy="7140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1EF0AAC5-68D5-4947-974B-77E7F60A91E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C6A2754-08B5-41F5-A7F5-DE91F802A68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01D2A6-7047-41AC-9775-72C16BA1F3E7}" type="datetime1">
              <a:rPr lang="fr-FR" smtClean="0"/>
              <a:t>19/12/2024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326D4A3-50CB-4410-BEBC-F0754F87547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3C06865-C07F-4A5E-8316-216268D2BE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0C35D8-E34D-41A1-BE12-214F1F32F07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02362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A29D7B2-62F0-4B60-BD70-A695ECE7EF89}" type="datetime1">
              <a:rPr lang="fr-FR" noProof="0" smtClean="0"/>
              <a:t>19/12/2024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E2E0407-935A-438B-AF66-28803EDE65A9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0795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2E0407-935A-438B-AF66-28803EDE65A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8329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118E17-E86B-4918-AC6E-373CA9D866B1}" type="slidenum">
              <a:rPr kumimoji="0" lang="fr-F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fr-FR" sz="12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7628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118E17-E86B-4918-AC6E-373CA9D866B1}" type="slidenum">
              <a:rPr kumimoji="0" lang="fr-F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fr-FR" sz="12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7628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F662E-8A09-4A9D-D0C5-41D502765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1112AF3A-E3D4-BB20-9EE7-760272F0D8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BEE9A4BE-E2D0-FB4E-85BB-59A23C14F3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A53F87-F4C1-0857-344E-72A2B96870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118E17-E86B-4918-AC6E-373CA9D866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3344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2E0407-935A-438B-AF66-28803EDE65A9}" type="slidenum">
              <a:rPr lang="fr-FR" noProof="0" smtClean="0"/>
              <a:t>7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08624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">
    <p:bg>
      <p:bgPr>
        <a:solidFill>
          <a:schemeClr val="bg2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7F47124D-D927-400B-B59C-CEDBD507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43976" y="-43974"/>
            <a:ext cx="1447800" cy="1535750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D6ADF6CE-9ECB-46C3-934F-B81BC2BE04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3876" y="304801"/>
            <a:ext cx="9601200" cy="1534297"/>
          </a:xfrm>
        </p:spPr>
        <p:txBody>
          <a:bodyPr rtlCol="0" anchor="b">
            <a:norm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>
              <a:lnSpc>
                <a:spcPct val="100000"/>
              </a:lnSpc>
            </a:pPr>
            <a:r>
              <a:rPr lang="en-GB" sz="4400" spc="120" noProof="0">
                <a:solidFill>
                  <a:schemeClr val="tx2"/>
                </a:solidFill>
                <a:cs typeface="Posterama" panose="020B0504020200020000" pitchFamily="34" charset="0"/>
              </a:rPr>
              <a:t>Click to edit Master title style</a:t>
            </a:r>
            <a:endParaRPr lang="fr-FR" sz="4400" spc="120" noProof="0">
              <a:solidFill>
                <a:schemeClr val="tx2"/>
              </a:solidFill>
              <a:cs typeface="Posterama" panose="020B0504020200020000" pitchFamily="34" charset="0"/>
            </a:endParaRPr>
          </a:p>
        </p:txBody>
      </p:sp>
      <p:sp>
        <p:nvSpPr>
          <p:cNvPr id="19" name="Espace réservé d’image 18">
            <a:extLst>
              <a:ext uri="{FF2B5EF4-FFF2-40B4-BE49-F238E27FC236}">
                <a16:creationId xmlns:a16="http://schemas.microsoft.com/office/drawing/2014/main" id="{62DF7C0A-1B3B-401D-A625-E7F87B1DFE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9840" y="3013206"/>
            <a:ext cx="11084189" cy="3854030"/>
          </a:xfrm>
          <a:custGeom>
            <a:avLst/>
            <a:gdLst>
              <a:gd name="connsiteX0" fmla="*/ 5542094 w 11084189"/>
              <a:gd name="connsiteY0" fmla="*/ 0 h 3854030"/>
              <a:gd name="connsiteX1" fmla="*/ 11061525 w 11084189"/>
              <a:gd name="connsiteY1" fmla="*/ 3748287 h 3854030"/>
              <a:gd name="connsiteX2" fmla="*/ 11084189 w 11084189"/>
              <a:gd name="connsiteY2" fmla="*/ 3854030 h 3854030"/>
              <a:gd name="connsiteX3" fmla="*/ 0 w 11084189"/>
              <a:gd name="connsiteY3" fmla="*/ 3854030 h 3854030"/>
              <a:gd name="connsiteX4" fmla="*/ 22663 w 11084189"/>
              <a:gd name="connsiteY4" fmla="*/ 3748287 h 3854030"/>
              <a:gd name="connsiteX5" fmla="*/ 5542094 w 11084189"/>
              <a:gd name="connsiteY5" fmla="*/ 0 h 3854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84189" h="3854030">
                <a:moveTo>
                  <a:pt x="5542094" y="0"/>
                </a:moveTo>
                <a:cubicBezTo>
                  <a:pt x="8264668" y="0"/>
                  <a:pt x="10536186" y="1609144"/>
                  <a:pt x="11061525" y="3748287"/>
                </a:cubicBezTo>
                <a:lnTo>
                  <a:pt x="11084189" y="3854030"/>
                </a:lnTo>
                <a:lnTo>
                  <a:pt x="0" y="3854030"/>
                </a:lnTo>
                <a:lnTo>
                  <a:pt x="22663" y="3748287"/>
                </a:lnTo>
                <a:cubicBezTo>
                  <a:pt x="548002" y="1609144"/>
                  <a:pt x="2819520" y="0"/>
                  <a:pt x="5542094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ADA6D2C5-E6A9-4A27-AE58-9CEDCFCB4C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2976" y="1905001"/>
            <a:ext cx="8763001" cy="962442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rtl="0">
              <a:lnSpc>
                <a:spcPct val="110000"/>
              </a:lnSpc>
            </a:pPr>
            <a:r>
              <a:rPr lang="en-GB" sz="2200" noProof="0">
                <a:solidFill>
                  <a:schemeClr val="tx2"/>
                </a:solidFill>
                <a:cs typeface="Segoe UI Semilight" panose="020B0402040204020203" pitchFamily="34" charset="0"/>
              </a:rPr>
              <a:t>Click to edit Master subtitle style</a:t>
            </a:r>
            <a:endParaRPr lang="fr-FR" sz="2200" noProof="0">
              <a:solidFill>
                <a:schemeClr val="tx2"/>
              </a:solidFill>
              <a:cs typeface="Segoe UI Semilight" panose="020B0402040204020203" pitchFamily="34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B147A7F-B058-475D-BA3A-E1807E37B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20400" y="3144779"/>
            <a:ext cx="1371600" cy="254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19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u 3 colonnes">
    <p:bg>
      <p:bgPr>
        <a:solidFill>
          <a:schemeClr val="bg2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25EDB5FC-CA7C-4369-A121-67C4C93AB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79814F19-D3DA-42AB-AAD4-22D54FE37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4"/>
            <a:ext cx="10348146" cy="753172"/>
          </a:xfrm>
        </p:spPr>
        <p:txBody>
          <a:bodyPr rtlCol="0" anchor="t">
            <a:norm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>
              <a:lnSpc>
                <a:spcPct val="100000"/>
              </a:lnSpc>
            </a:pPr>
            <a:r>
              <a:rPr lang="en-GB" spc="120" noProof="0">
                <a:solidFill>
                  <a:schemeClr val="tx2"/>
                </a:solidFill>
                <a:cs typeface="Posterama" panose="020B0504020200020000" pitchFamily="34" charset="0"/>
              </a:rPr>
              <a:t>Click to edit Master title style</a:t>
            </a:r>
            <a:endParaRPr lang="fr-FR" spc="120" noProof="0">
              <a:solidFill>
                <a:schemeClr val="tx2"/>
              </a:solidFill>
              <a:cs typeface="Posterama" panose="020B0504020200020000" pitchFamily="34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4126634-B312-428E-8F30-17C18904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-1" y="2719661"/>
            <a:ext cx="830249" cy="2548349"/>
          </a:xfrm>
          <a:prstGeom prst="rect">
            <a:avLst/>
          </a:prstGeom>
        </p:spPr>
      </p:pic>
      <p:sp>
        <p:nvSpPr>
          <p:cNvPr id="12" name="Espace réservé de la date 5">
            <a:extLst>
              <a:ext uri="{FF2B5EF4-FFF2-40B4-BE49-F238E27FC236}">
                <a16:creationId xmlns:a16="http://schemas.microsoft.com/office/drawing/2014/main" id="{1AC832B9-3155-477F-89D0-A170836416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523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pPr rtl="0">
              <a:defRPr/>
            </a:pPr>
            <a:r>
              <a:rPr lang="fr-FR" noProof="0"/>
              <a:t>2024 - Adeline Le Ray</a:t>
            </a:r>
          </a:p>
        </p:txBody>
      </p:sp>
      <p:sp>
        <p:nvSpPr>
          <p:cNvPr id="13" name="Espace réservé du pied de page 6">
            <a:extLst>
              <a:ext uri="{FF2B5EF4-FFF2-40B4-BE49-F238E27FC236}">
                <a16:creationId xmlns:a16="http://schemas.microsoft.com/office/drawing/2014/main" id="{7801D982-FEE5-4484-AD95-86DEE2E5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5230"/>
            <a:ext cx="4114800" cy="365125"/>
          </a:xfrm>
        </p:spPr>
        <p:txBody>
          <a:bodyPr rtlCol="0"/>
          <a:lstStyle>
            <a:lvl1pPr>
              <a:defRPr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pPr rtl="0"/>
            <a:r>
              <a:rPr lang="fr-FR" noProof="0"/>
              <a:t>P7 – Implémentez un modèle de scoring</a:t>
            </a:r>
          </a:p>
        </p:txBody>
      </p:sp>
      <p:sp>
        <p:nvSpPr>
          <p:cNvPr id="14" name="Espace réservé du numéro de diapositive 7">
            <a:extLst>
              <a:ext uri="{FF2B5EF4-FFF2-40B4-BE49-F238E27FC236}">
                <a16:creationId xmlns:a16="http://schemas.microsoft.com/office/drawing/2014/main" id="{5F932331-BB94-49D3-9E40-67111663B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523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pPr rtl="0">
              <a:defRPr/>
            </a:pPr>
            <a:fld id="{73B850FF-6169-4056-8077-06FFA93A5366}" type="slidenum">
              <a:rPr lang="fr-FR" noProof="0" smtClean="0"/>
              <a:pPr rtl="0">
                <a:defRPr/>
              </a:pPr>
              <a:t>‹#›</a:t>
            </a:fld>
            <a:endParaRPr lang="fr-FR" noProof="0"/>
          </a:p>
        </p:txBody>
      </p:sp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5653" y="1719628"/>
            <a:ext cx="3300183" cy="554038"/>
          </a:xfrm>
        </p:spPr>
        <p:txBody>
          <a:bodyPr rtlCol="0">
            <a:normAutofit/>
          </a:bodyPr>
          <a:lstStyle>
            <a:lvl1pPr marL="0" indent="0">
              <a:buNone/>
              <a:defRPr sz="2400"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7" name="Espace réservé du texte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6265" y="2332649"/>
            <a:ext cx="3299434" cy="3529013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1" name="Espace réservé du texte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29261" y="1719628"/>
            <a:ext cx="3300183" cy="554038"/>
          </a:xfrm>
        </p:spPr>
        <p:txBody>
          <a:bodyPr rtlCol="0">
            <a:normAutofit/>
          </a:bodyPr>
          <a:lstStyle>
            <a:lvl1pPr marL="0" indent="0">
              <a:buNone/>
              <a:defRPr sz="2400"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32" name="Espace réservé du texte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29873" y="2332649"/>
            <a:ext cx="3299434" cy="3529013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3" name="Espace réservé du texte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53617" y="1719628"/>
            <a:ext cx="3300183" cy="554038"/>
          </a:xfrm>
        </p:spPr>
        <p:txBody>
          <a:bodyPr rtlCol="0">
            <a:normAutofit/>
          </a:bodyPr>
          <a:lstStyle>
            <a:lvl1pPr marL="0" indent="0">
              <a:buNone/>
              <a:defRPr sz="2400"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34" name="Espace réservé du texte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54229" y="2332649"/>
            <a:ext cx="3299434" cy="3529013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</p:spTree>
    <p:extLst>
      <p:ext uri="{BB962C8B-B14F-4D97-AF65-F5344CB8AC3E}">
        <p14:creationId xmlns:p14="http://schemas.microsoft.com/office/powerpoint/2010/main" val="19207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Graphique et Tableau">
    <p:bg>
      <p:bgPr>
        <a:solidFill>
          <a:schemeClr val="bg2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88D0D73E-DE18-4A23-B6FB-5182A7846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504" y="241041"/>
            <a:ext cx="10003218" cy="729343"/>
          </a:xfrm>
        </p:spPr>
        <p:txBody>
          <a:bodyPr rtlCol="0"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rtl="0">
              <a:lnSpc>
                <a:spcPct val="100000"/>
              </a:lnSpc>
            </a:pPr>
            <a:r>
              <a:rPr lang="en-GB" spc="120" noProof="0" dirty="0">
                <a:solidFill>
                  <a:schemeClr val="bg1"/>
                </a:solidFill>
                <a:cs typeface="Posterama" panose="020B0504020200020000" pitchFamily="34" charset="0"/>
              </a:rPr>
              <a:t>Click to edit Master title style</a:t>
            </a:r>
            <a:endParaRPr lang="fr-FR" spc="120" noProof="0" dirty="0">
              <a:solidFill>
                <a:schemeClr val="bg1"/>
              </a:solidFill>
              <a:cs typeface="Posterama" panose="020B0504020200020000" pitchFamily="34" charset="0"/>
            </a:endParaRPr>
          </a:p>
        </p:txBody>
      </p:sp>
      <p:sp>
        <p:nvSpPr>
          <p:cNvPr id="15" name="Espace réservé de la date 6">
            <a:extLst>
              <a:ext uri="{FF2B5EF4-FFF2-40B4-BE49-F238E27FC236}">
                <a16:creationId xmlns:a16="http://schemas.microsoft.com/office/drawing/2014/main" id="{BDED38F6-34C9-4DB4-9BBF-DEBC412404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282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pPr rtl="0">
              <a:defRPr/>
            </a:pPr>
            <a:r>
              <a:rPr lang="fr-FR" noProof="0"/>
              <a:t>2024 - Adeline Le Ray</a:t>
            </a:r>
          </a:p>
        </p:txBody>
      </p:sp>
      <p:sp>
        <p:nvSpPr>
          <p:cNvPr id="16" name="Espace réservé du pied de page 7">
            <a:extLst>
              <a:ext uri="{FF2B5EF4-FFF2-40B4-BE49-F238E27FC236}">
                <a16:creationId xmlns:a16="http://schemas.microsoft.com/office/drawing/2014/main" id="{FBD13A29-DF90-4047-B6E5-DFA75D6A5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9310" y="6458282"/>
            <a:ext cx="3976429" cy="365125"/>
          </a:xfrm>
        </p:spPr>
        <p:txBody>
          <a:bodyPr rtlCol="0"/>
          <a:lstStyle>
            <a:lvl1pPr>
              <a:defRPr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pPr rtl="0"/>
            <a:r>
              <a:rPr lang="fr-FR" noProof="0"/>
              <a:t>P7 – Implémentez un modèle de scoring</a:t>
            </a:r>
          </a:p>
        </p:txBody>
      </p:sp>
      <p:sp>
        <p:nvSpPr>
          <p:cNvPr id="17" name="Espace réservé du numéro de diapositive 8">
            <a:extLst>
              <a:ext uri="{FF2B5EF4-FFF2-40B4-BE49-F238E27FC236}">
                <a16:creationId xmlns:a16="http://schemas.microsoft.com/office/drawing/2014/main" id="{DD0AF7D0-41AD-41E1-84B0-436A90E26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86908" y="6458282"/>
            <a:ext cx="1166892" cy="365125"/>
          </a:xfrm>
        </p:spPr>
        <p:txBody>
          <a:bodyPr rtlCol="0"/>
          <a:lstStyle>
            <a:lvl1pPr>
              <a:defRPr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pPr rtl="0">
              <a:defRPr/>
            </a:pPr>
            <a:fld id="{73B850FF-6169-4056-8077-06FFA93A5366}" type="slidenum">
              <a:rPr lang="fr-FR" noProof="0" smtClean="0"/>
              <a:pPr rtl="0">
                <a:defRPr/>
              </a:pPr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57700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">
    <p:bg>
      <p:bgPr>
        <a:solidFill>
          <a:schemeClr val="bg2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7F47124D-D927-400B-B59C-CEDBD507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43976" y="-43974"/>
            <a:ext cx="1447800" cy="1535750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D6ADF6CE-9ECB-46C3-934F-B81BC2BE04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3876" y="304801"/>
            <a:ext cx="9601200" cy="1534297"/>
          </a:xfrm>
        </p:spPr>
        <p:txBody>
          <a:bodyPr rtlCol="0" anchor="b">
            <a:norm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>
              <a:lnSpc>
                <a:spcPct val="100000"/>
              </a:lnSpc>
            </a:pPr>
            <a:r>
              <a:rPr lang="en-GB" sz="4400" spc="120" noProof="0">
                <a:solidFill>
                  <a:schemeClr val="tx2"/>
                </a:solidFill>
                <a:cs typeface="Posterama" panose="020B0504020200020000" pitchFamily="34" charset="0"/>
              </a:rPr>
              <a:t>Click to edit Master title style</a:t>
            </a:r>
            <a:endParaRPr lang="fr-FR" sz="4400" spc="120" noProof="0">
              <a:solidFill>
                <a:schemeClr val="tx2"/>
              </a:solidFill>
              <a:cs typeface="Posterama" panose="020B0504020200020000" pitchFamily="34" charset="0"/>
            </a:endParaRPr>
          </a:p>
        </p:txBody>
      </p:sp>
      <p:sp>
        <p:nvSpPr>
          <p:cNvPr id="19" name="Espace réservé d’image 18">
            <a:extLst>
              <a:ext uri="{FF2B5EF4-FFF2-40B4-BE49-F238E27FC236}">
                <a16:creationId xmlns:a16="http://schemas.microsoft.com/office/drawing/2014/main" id="{62DF7C0A-1B3B-401D-A625-E7F87B1DFE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9840" y="3013206"/>
            <a:ext cx="11084189" cy="3854030"/>
          </a:xfrm>
          <a:custGeom>
            <a:avLst/>
            <a:gdLst>
              <a:gd name="connsiteX0" fmla="*/ 5542094 w 11084189"/>
              <a:gd name="connsiteY0" fmla="*/ 0 h 3854030"/>
              <a:gd name="connsiteX1" fmla="*/ 11061525 w 11084189"/>
              <a:gd name="connsiteY1" fmla="*/ 3748287 h 3854030"/>
              <a:gd name="connsiteX2" fmla="*/ 11084189 w 11084189"/>
              <a:gd name="connsiteY2" fmla="*/ 3854030 h 3854030"/>
              <a:gd name="connsiteX3" fmla="*/ 0 w 11084189"/>
              <a:gd name="connsiteY3" fmla="*/ 3854030 h 3854030"/>
              <a:gd name="connsiteX4" fmla="*/ 22663 w 11084189"/>
              <a:gd name="connsiteY4" fmla="*/ 3748287 h 3854030"/>
              <a:gd name="connsiteX5" fmla="*/ 5542094 w 11084189"/>
              <a:gd name="connsiteY5" fmla="*/ 0 h 3854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84189" h="3854030">
                <a:moveTo>
                  <a:pt x="5542094" y="0"/>
                </a:moveTo>
                <a:cubicBezTo>
                  <a:pt x="8264668" y="0"/>
                  <a:pt x="10536186" y="1609144"/>
                  <a:pt x="11061525" y="3748287"/>
                </a:cubicBezTo>
                <a:lnTo>
                  <a:pt x="11084189" y="3854030"/>
                </a:lnTo>
                <a:lnTo>
                  <a:pt x="0" y="3854030"/>
                </a:lnTo>
                <a:lnTo>
                  <a:pt x="22663" y="3748287"/>
                </a:lnTo>
                <a:cubicBezTo>
                  <a:pt x="548002" y="1609144"/>
                  <a:pt x="2819520" y="0"/>
                  <a:pt x="5542094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ADA6D2C5-E6A9-4A27-AE58-9CEDCFCB4C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2976" y="1905001"/>
            <a:ext cx="8763001" cy="962442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rtl="0">
              <a:lnSpc>
                <a:spcPct val="110000"/>
              </a:lnSpc>
            </a:pPr>
            <a:r>
              <a:rPr lang="en-GB" sz="2200" noProof="0">
                <a:solidFill>
                  <a:schemeClr val="tx2"/>
                </a:solidFill>
                <a:cs typeface="Segoe UI Semilight" panose="020B0402040204020203" pitchFamily="34" charset="0"/>
              </a:rPr>
              <a:t>Click to edit Master subtitle style</a:t>
            </a:r>
            <a:endParaRPr lang="fr-FR" sz="2200" noProof="0">
              <a:solidFill>
                <a:schemeClr val="tx2"/>
              </a:solidFill>
              <a:cs typeface="Segoe UI Semilight" panose="020B0402040204020203" pitchFamily="34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B147A7F-B058-475D-BA3A-E1807E37B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20400" y="3144779"/>
            <a:ext cx="1371600" cy="254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3366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F887E59D-6BE5-4CB5-B3B3-BAF69EFA1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4953000" cy="2688598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>
              <a:lnSpc>
                <a:spcPct val="100000"/>
              </a:lnSpc>
            </a:pPr>
            <a:r>
              <a:rPr lang="en-GB" spc="120" noProof="0" dirty="0">
                <a:solidFill>
                  <a:schemeClr val="tx2"/>
                </a:solidFill>
                <a:cs typeface="Posterama" panose="020B0504020200020000" pitchFamily="34" charset="0"/>
              </a:rPr>
              <a:t>Click to edit Master title style</a:t>
            </a:r>
            <a:endParaRPr lang="fr-FR" spc="120" noProof="0" dirty="0">
              <a:solidFill>
                <a:schemeClr val="tx2"/>
              </a:solidFill>
              <a:cs typeface="Posterama" panose="020B0504020200020000" pitchFamily="34" charset="0"/>
            </a:endParaRPr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1D13BFBD-7478-4683-BA2C-E7BFC660B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48400" y="0"/>
            <a:ext cx="59436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8B3FF916-2B4D-4DC1-AD98-AF8F2EFD4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90666" y="-1"/>
            <a:ext cx="6001334" cy="68579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5480B3D3-8262-4D62-8B77-51C5FF582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6196874" y="0"/>
            <a:ext cx="5995125" cy="6858000"/>
          </a:xfrm>
          <a:prstGeom prst="rect">
            <a:avLst/>
          </a:prstGeom>
          <a:blipFill dpi="0" rotWithShape="1">
            <a:blip r:embed="rId2">
              <a:alphaModFix amt="20000"/>
              <a:lum bright="70000" contrast="-70000"/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9" name="Espace réservé du texte 27">
            <a:extLst>
              <a:ext uri="{FF2B5EF4-FFF2-40B4-BE49-F238E27FC236}">
                <a16:creationId xmlns:a16="http://schemas.microsoft.com/office/drawing/2014/main" id="{D44A1B8E-1071-45A0-8A94-0AA7F201EB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5149" y="3412114"/>
            <a:ext cx="4952681" cy="2750307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400">
                <a:solidFill>
                  <a:schemeClr val="tx2"/>
                </a:solidFill>
              </a:defRPr>
            </a:lvl2pPr>
            <a:lvl3pPr marL="914400" indent="0">
              <a:buNone/>
              <a:defRPr sz="2400">
                <a:solidFill>
                  <a:schemeClr val="tx2"/>
                </a:solidFill>
              </a:defRPr>
            </a:lvl3pPr>
            <a:lvl4pPr marL="1371600" indent="0">
              <a:buNone/>
              <a:defRPr sz="2400">
                <a:solidFill>
                  <a:schemeClr val="tx2"/>
                </a:solidFill>
              </a:defRPr>
            </a:lvl4pPr>
            <a:lvl5pPr marL="1828800" indent="0"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7" name="Espace réservé de la date 5">
            <a:extLst>
              <a:ext uri="{FF2B5EF4-FFF2-40B4-BE49-F238E27FC236}">
                <a16:creationId xmlns:a16="http://schemas.microsoft.com/office/drawing/2014/main" id="{DF6FCAD9-068D-41D9-A5F4-E22F2D28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48951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pPr rtl="0">
              <a:defRPr/>
            </a:pPr>
            <a:r>
              <a:rPr lang="fr-FR" noProof="0"/>
              <a:t>2024 - Adeline Le Ray</a:t>
            </a:r>
          </a:p>
        </p:txBody>
      </p:sp>
      <p:sp>
        <p:nvSpPr>
          <p:cNvPr id="24" name="Espace réservé d’image 20">
            <a:extLst>
              <a:ext uri="{FF2B5EF4-FFF2-40B4-BE49-F238E27FC236}">
                <a16:creationId xmlns:a16="http://schemas.microsoft.com/office/drawing/2014/main" id="{0402EFB4-17A2-4345-82DA-89EF34B5E91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81801" y="380991"/>
            <a:ext cx="4856144" cy="1925415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25" name="Espace réservé d’image 20">
            <a:extLst>
              <a:ext uri="{FF2B5EF4-FFF2-40B4-BE49-F238E27FC236}">
                <a16:creationId xmlns:a16="http://schemas.microsoft.com/office/drawing/2014/main" id="{EC3DFC6E-6D3D-48C3-BD9E-33878CD86D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81800" y="2376797"/>
            <a:ext cx="4856144" cy="1925415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26" name="Espace réservé d’image 20">
            <a:extLst>
              <a:ext uri="{FF2B5EF4-FFF2-40B4-BE49-F238E27FC236}">
                <a16:creationId xmlns:a16="http://schemas.microsoft.com/office/drawing/2014/main" id="{7EC41F32-B997-4949-A553-260965B03F3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81800" y="4379170"/>
            <a:ext cx="4856144" cy="1925415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18" name="Espace réservé du pied de page 6">
            <a:extLst>
              <a:ext uri="{FF2B5EF4-FFF2-40B4-BE49-F238E27FC236}">
                <a16:creationId xmlns:a16="http://schemas.microsoft.com/office/drawing/2014/main" id="{3E86EC02-7D1A-4CB3-B376-1044BEF4C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448951"/>
            <a:ext cx="3810000" cy="365125"/>
          </a:xfrm>
        </p:spPr>
        <p:txBody>
          <a:bodyPr rtlCol="0"/>
          <a:lstStyle>
            <a:lvl1pPr algn="l">
              <a:defRPr baseline="0"/>
            </a:lvl1pPr>
          </a:lstStyle>
          <a:p>
            <a:pPr rtl="0"/>
            <a:r>
              <a:rPr lang="fr-FR" noProof="0">
                <a:solidFill>
                  <a:prstClr val="white">
                    <a:alpha val="60000"/>
                  </a:prstClr>
                </a:solidFill>
              </a:rPr>
              <a:t>P7 – Implémentez un modèle de scoring</a:t>
            </a:r>
          </a:p>
        </p:txBody>
      </p:sp>
      <p:sp>
        <p:nvSpPr>
          <p:cNvPr id="19" name="Espace réservé du numéro de diapositive 7">
            <a:extLst>
              <a:ext uri="{FF2B5EF4-FFF2-40B4-BE49-F238E27FC236}">
                <a16:creationId xmlns:a16="http://schemas.microsoft.com/office/drawing/2014/main" id="{F1ABD226-6012-4821-BD32-E8E6EB955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0400" y="6448951"/>
            <a:ext cx="5334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B850FF-6169-4056-8077-06FFA93A5366}" type="slidenum">
              <a:rPr kumimoji="0" lang="fr-FR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fr-FR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89027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bg>
      <p:bgPr>
        <a:solidFill>
          <a:schemeClr val="bg2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836EA2-D914-4028-95BF-1B97B17FE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602877"/>
            <a:ext cx="12192000" cy="2267339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B5BDFAD1-E970-4A5F-98F7-D42CA9DFB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055" y="4596020"/>
            <a:ext cx="12191999" cy="2274195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C53E32FB-4A5F-4D36-A227-CF26EBF0B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76800"/>
            <a:ext cx="10003218" cy="1219200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en-GB" noProof="0">
                <a:solidFill>
                  <a:schemeClr val="bg1"/>
                </a:solidFill>
                <a:cs typeface="Posterama" panose="020B0504020200020000" pitchFamily="34" charset="0"/>
              </a:rPr>
              <a:t>Click to edit Master title style</a:t>
            </a:r>
            <a:endParaRPr lang="fr-FR" noProof="0">
              <a:solidFill>
                <a:schemeClr val="bg1"/>
              </a:solidFill>
              <a:cs typeface="Posterama" panose="020B0504020200020000" pitchFamily="34" charset="0"/>
            </a:endParaRPr>
          </a:p>
        </p:txBody>
      </p:sp>
      <p:sp>
        <p:nvSpPr>
          <p:cNvPr id="19" name="Espace réservé d’image 17">
            <a:extLst>
              <a:ext uri="{FF2B5EF4-FFF2-40B4-BE49-F238E27FC236}">
                <a16:creationId xmlns:a16="http://schemas.microsoft.com/office/drawing/2014/main" id="{9DA8CA5C-5748-45EE-B537-5A44A3BFC63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3175" y="0"/>
            <a:ext cx="6196013" cy="4602877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23" name="Espace réservé du texte 21">
            <a:extLst>
              <a:ext uri="{FF2B5EF4-FFF2-40B4-BE49-F238E27FC236}">
                <a16:creationId xmlns:a16="http://schemas.microsoft.com/office/drawing/2014/main" id="{5015D873-DDCC-44AF-AE80-703ED88AEC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50718" y="327025"/>
            <a:ext cx="5073194" cy="3949987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4" name="Espace réservé de la date 6">
            <a:extLst>
              <a:ext uri="{FF2B5EF4-FFF2-40B4-BE49-F238E27FC236}">
                <a16:creationId xmlns:a16="http://schemas.microsoft.com/office/drawing/2014/main" id="{16E99B66-5BC0-4B16-807E-B513E3272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3962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00" b="0" i="0" u="none" strike="noStrike" kern="1200" cap="none" spc="0" normalizeH="0" noProof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2024 - Adeline Le Ray</a:t>
            </a:r>
          </a:p>
        </p:txBody>
      </p:sp>
      <p:sp>
        <p:nvSpPr>
          <p:cNvPr id="15" name="Espace réservé du pied de page 7">
            <a:extLst>
              <a:ext uri="{FF2B5EF4-FFF2-40B4-BE49-F238E27FC236}">
                <a16:creationId xmlns:a16="http://schemas.microsoft.com/office/drawing/2014/main" id="{086E91BF-4612-41A6-9A9F-AA6236BF5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9310" y="6439620"/>
            <a:ext cx="3976429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>
                <a:solidFill>
                  <a:prstClr val="white">
                    <a:alpha val="60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P7 – Implémentez un modèle de scoring</a:t>
            </a:r>
          </a:p>
        </p:txBody>
      </p:sp>
      <p:sp>
        <p:nvSpPr>
          <p:cNvPr id="16" name="Espace réservé du numéro de diapositive 8">
            <a:extLst>
              <a:ext uri="{FF2B5EF4-FFF2-40B4-BE49-F238E27FC236}">
                <a16:creationId xmlns:a16="http://schemas.microsoft.com/office/drawing/2014/main" id="{F65A627F-E36A-460F-AD3C-7B63B5004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86908" y="6439620"/>
            <a:ext cx="1166892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B850FF-6169-4056-8077-06FFA93A5366}" type="slidenum">
              <a:rPr kumimoji="0" lang="fr-FR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fr-FR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60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61566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ut de Section">
    <p:bg>
      <p:bgPr>
        <a:solidFill>
          <a:schemeClr val="bg2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C50B4F7D-E398-40AA-9F3C-F3D59A3F4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813"/>
            <a:ext cx="4633785" cy="2397324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>
              <a:lnSpc>
                <a:spcPct val="100000"/>
              </a:lnSpc>
            </a:pPr>
            <a:r>
              <a:rPr lang="en-GB" spc="120" noProof="0">
                <a:solidFill>
                  <a:schemeClr val="tx2"/>
                </a:solidFill>
                <a:cs typeface="Posterama" panose="020B0504020200020000" pitchFamily="34" charset="0"/>
              </a:rPr>
              <a:t>Click to edit Master title style</a:t>
            </a:r>
            <a:endParaRPr lang="fr-FR" spc="120" noProof="0">
              <a:solidFill>
                <a:schemeClr val="tx2"/>
              </a:solidFill>
              <a:cs typeface="Posterama" panose="020B0504020200020000" pitchFamily="34" charset="0"/>
            </a:endParaRPr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A0388EFA-705D-45DA-BB3E-901ED20AF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19800" y="0"/>
            <a:ext cx="617219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5B0C378B-9DA9-4513-BF84-7422A1AE6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6019802" y="0"/>
            <a:ext cx="6172198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0" name="Espace réservé du texte 18">
            <a:extLst>
              <a:ext uri="{FF2B5EF4-FFF2-40B4-BE49-F238E27FC236}">
                <a16:creationId xmlns:a16="http://schemas.microsoft.com/office/drawing/2014/main" id="{B924BE58-42FE-46C1-9582-9E08FAFE0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200400"/>
            <a:ext cx="4633913" cy="2913063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3" name="Espace réservé d’image 22">
            <a:extLst>
              <a:ext uri="{FF2B5EF4-FFF2-40B4-BE49-F238E27FC236}">
                <a16:creationId xmlns:a16="http://schemas.microsoft.com/office/drawing/2014/main" id="{2A2724A1-1A21-49B5-9057-269BD5D6249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08749" y="862806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</p:spTree>
    <p:extLst>
      <p:ext uri="{BB962C8B-B14F-4D97-AF65-F5344CB8AC3E}">
        <p14:creationId xmlns:p14="http://schemas.microsoft.com/office/powerpoint/2010/main" val="38111614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ique et Tableau">
    <p:bg>
      <p:bgPr>
        <a:solidFill>
          <a:schemeClr val="bg2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 11">
            <a:extLst>
              <a:ext uri="{FF2B5EF4-FFF2-40B4-BE49-F238E27FC236}">
                <a16:creationId xmlns:a16="http://schemas.microsoft.com/office/drawing/2014/main" id="{B34C7413-1C75-42B7-9BFD-E0E14118F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22567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1301FDE2-61AF-4DEB-BF43-3694E0083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0"/>
            <a:ext cx="12188952" cy="2225674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88D0D73E-DE18-4A23-B6FB-5182A7846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381000"/>
            <a:ext cx="10003218" cy="1600124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en-GB" spc="120" noProof="0">
                <a:solidFill>
                  <a:schemeClr val="bg1"/>
                </a:solidFill>
                <a:cs typeface="Posterama" panose="020B0504020200020000" pitchFamily="34" charset="0"/>
              </a:rPr>
              <a:t>Click to edit Master title style</a:t>
            </a:r>
            <a:endParaRPr lang="fr-FR" spc="120" noProof="0">
              <a:solidFill>
                <a:schemeClr val="bg1"/>
              </a:solidFill>
              <a:cs typeface="Posterama" panose="020B0504020200020000" pitchFamily="34" charset="0"/>
            </a:endParaRPr>
          </a:p>
        </p:txBody>
      </p:sp>
      <p:sp>
        <p:nvSpPr>
          <p:cNvPr id="15" name="Espace réservé de la date 6">
            <a:extLst>
              <a:ext uri="{FF2B5EF4-FFF2-40B4-BE49-F238E27FC236}">
                <a16:creationId xmlns:a16="http://schemas.microsoft.com/office/drawing/2014/main" id="{BDED38F6-34C9-4DB4-9BBF-DEBC412404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279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pPr rtl="0">
              <a:defRPr/>
            </a:pPr>
            <a:r>
              <a:rPr lang="fr-FR" noProof="0"/>
              <a:t>2024 - Adeline Le Ray</a:t>
            </a:r>
          </a:p>
        </p:txBody>
      </p:sp>
      <p:sp>
        <p:nvSpPr>
          <p:cNvPr id="16" name="Espace réservé du pied de page 7">
            <a:extLst>
              <a:ext uri="{FF2B5EF4-FFF2-40B4-BE49-F238E27FC236}">
                <a16:creationId xmlns:a16="http://schemas.microsoft.com/office/drawing/2014/main" id="{FBD13A29-DF90-4047-B6E5-DFA75D6A5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9310" y="6458279"/>
            <a:ext cx="3976429" cy="365125"/>
          </a:xfrm>
        </p:spPr>
        <p:txBody>
          <a:bodyPr rtlCol="0"/>
          <a:lstStyle>
            <a:lvl1pPr>
              <a:defRPr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pPr rtl="0"/>
            <a:r>
              <a:rPr lang="fr-FR" noProof="0"/>
              <a:t>P7 – Implémentez un modèle de scoring</a:t>
            </a:r>
          </a:p>
        </p:txBody>
      </p:sp>
      <p:sp>
        <p:nvSpPr>
          <p:cNvPr id="17" name="Espace réservé du numéro de diapositive 8">
            <a:extLst>
              <a:ext uri="{FF2B5EF4-FFF2-40B4-BE49-F238E27FC236}">
                <a16:creationId xmlns:a16="http://schemas.microsoft.com/office/drawing/2014/main" id="{DD0AF7D0-41AD-41E1-84B0-436A90E26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86908" y="6458279"/>
            <a:ext cx="1166892" cy="365125"/>
          </a:xfrm>
        </p:spPr>
        <p:txBody>
          <a:bodyPr rtlCol="0"/>
          <a:lstStyle>
            <a:lvl1pPr>
              <a:defRPr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pPr rtl="0">
              <a:defRPr/>
            </a:pPr>
            <a:fld id="{73B850FF-6169-4056-8077-06FFA93A5366}" type="slidenum">
              <a:rPr lang="fr-FR" noProof="0" smtClean="0"/>
              <a:pPr rtl="0">
                <a:defRPr/>
              </a:pPr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764729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aphique et Tableau">
    <p:bg>
      <p:bgPr>
        <a:solidFill>
          <a:schemeClr val="bg2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 11">
            <a:extLst>
              <a:ext uri="{FF2B5EF4-FFF2-40B4-BE49-F238E27FC236}">
                <a16:creationId xmlns:a16="http://schemas.microsoft.com/office/drawing/2014/main" id="{B34C7413-1C75-42B7-9BFD-E0E14118F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699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88D0D73E-DE18-4A23-B6FB-5182A7846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504" y="241041"/>
            <a:ext cx="10003218" cy="729343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en-GB" spc="120" noProof="0">
                <a:solidFill>
                  <a:schemeClr val="bg1"/>
                </a:solidFill>
                <a:cs typeface="Posterama" panose="020B0504020200020000" pitchFamily="34" charset="0"/>
              </a:rPr>
              <a:t>Click to edit Master title style</a:t>
            </a:r>
            <a:endParaRPr lang="fr-FR" spc="120" noProof="0">
              <a:solidFill>
                <a:schemeClr val="bg1"/>
              </a:solidFill>
              <a:cs typeface="Posterama" panose="020B0504020200020000" pitchFamily="34" charset="0"/>
            </a:endParaRPr>
          </a:p>
        </p:txBody>
      </p:sp>
      <p:sp>
        <p:nvSpPr>
          <p:cNvPr id="15" name="Espace réservé de la date 6">
            <a:extLst>
              <a:ext uri="{FF2B5EF4-FFF2-40B4-BE49-F238E27FC236}">
                <a16:creationId xmlns:a16="http://schemas.microsoft.com/office/drawing/2014/main" id="{BDED38F6-34C9-4DB4-9BBF-DEBC412404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282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pPr rtl="0">
              <a:defRPr/>
            </a:pPr>
            <a:r>
              <a:rPr lang="fr-FR" noProof="0"/>
              <a:t>2024 - Adeline Le Ray</a:t>
            </a:r>
          </a:p>
        </p:txBody>
      </p:sp>
      <p:sp>
        <p:nvSpPr>
          <p:cNvPr id="16" name="Espace réservé du pied de page 7">
            <a:extLst>
              <a:ext uri="{FF2B5EF4-FFF2-40B4-BE49-F238E27FC236}">
                <a16:creationId xmlns:a16="http://schemas.microsoft.com/office/drawing/2014/main" id="{FBD13A29-DF90-4047-B6E5-DFA75D6A5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9310" y="6458282"/>
            <a:ext cx="3976429" cy="365125"/>
          </a:xfrm>
        </p:spPr>
        <p:txBody>
          <a:bodyPr rtlCol="0"/>
          <a:lstStyle>
            <a:lvl1pPr>
              <a:defRPr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pPr rtl="0"/>
            <a:r>
              <a:rPr lang="fr-FR" noProof="0"/>
              <a:t>P7 – Implémentez un modèle de scoring</a:t>
            </a:r>
          </a:p>
        </p:txBody>
      </p:sp>
      <p:sp>
        <p:nvSpPr>
          <p:cNvPr id="17" name="Espace réservé du numéro de diapositive 8">
            <a:extLst>
              <a:ext uri="{FF2B5EF4-FFF2-40B4-BE49-F238E27FC236}">
                <a16:creationId xmlns:a16="http://schemas.microsoft.com/office/drawing/2014/main" id="{DD0AF7D0-41AD-41E1-84B0-436A90E26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86908" y="6458282"/>
            <a:ext cx="1166892" cy="365125"/>
          </a:xfrm>
        </p:spPr>
        <p:txBody>
          <a:bodyPr rtlCol="0"/>
          <a:lstStyle>
            <a:lvl1pPr>
              <a:defRPr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pPr rtl="0">
              <a:defRPr/>
            </a:pPr>
            <a:fld id="{73B850FF-6169-4056-8077-06FFA93A5366}" type="slidenum">
              <a:rPr lang="fr-FR" noProof="0" smtClean="0"/>
              <a:pPr rtl="0">
                <a:defRPr/>
              </a:pPr>
              <a:t>‹#›</a:t>
            </a:fld>
            <a:endParaRPr lang="fr-FR" noProof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1301FDE2-61AF-4DEB-BF43-3694E0083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" y="27214"/>
            <a:ext cx="12188952" cy="1129782"/>
          </a:xfrm>
          <a:prstGeom prst="rect">
            <a:avLst/>
          </a:prstGeom>
          <a:blipFill dpi="0" rotWithShape="1">
            <a:blip r:embed="rId2">
              <a:alphaModFix amt="20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72001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Graphique et Tableau">
    <p:bg>
      <p:bgPr>
        <a:solidFill>
          <a:schemeClr val="bg2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88D0D73E-DE18-4A23-B6FB-5182A7846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504" y="241041"/>
            <a:ext cx="10003218" cy="729343"/>
          </a:xfrm>
        </p:spPr>
        <p:txBody>
          <a:bodyPr rtlCol="0"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rtl="0">
              <a:lnSpc>
                <a:spcPct val="100000"/>
              </a:lnSpc>
            </a:pPr>
            <a:r>
              <a:rPr lang="en-GB" spc="120" noProof="0" dirty="0">
                <a:solidFill>
                  <a:schemeClr val="bg1"/>
                </a:solidFill>
                <a:cs typeface="Posterama" panose="020B0504020200020000" pitchFamily="34" charset="0"/>
              </a:rPr>
              <a:t>Click to edit Master title style</a:t>
            </a:r>
            <a:endParaRPr lang="fr-FR" spc="120" noProof="0" dirty="0">
              <a:solidFill>
                <a:schemeClr val="bg1"/>
              </a:solidFill>
              <a:cs typeface="Posterama" panose="020B0504020200020000" pitchFamily="34" charset="0"/>
            </a:endParaRPr>
          </a:p>
        </p:txBody>
      </p:sp>
      <p:sp>
        <p:nvSpPr>
          <p:cNvPr id="15" name="Espace réservé de la date 6">
            <a:extLst>
              <a:ext uri="{FF2B5EF4-FFF2-40B4-BE49-F238E27FC236}">
                <a16:creationId xmlns:a16="http://schemas.microsoft.com/office/drawing/2014/main" id="{BDED38F6-34C9-4DB4-9BBF-DEBC412404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282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pPr rtl="0">
              <a:defRPr/>
            </a:pPr>
            <a:r>
              <a:rPr lang="fr-FR" noProof="0"/>
              <a:t>2024 - Adeline Le Ray</a:t>
            </a:r>
          </a:p>
        </p:txBody>
      </p:sp>
      <p:sp>
        <p:nvSpPr>
          <p:cNvPr id="16" name="Espace réservé du pied de page 7">
            <a:extLst>
              <a:ext uri="{FF2B5EF4-FFF2-40B4-BE49-F238E27FC236}">
                <a16:creationId xmlns:a16="http://schemas.microsoft.com/office/drawing/2014/main" id="{FBD13A29-DF90-4047-B6E5-DFA75D6A5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9310" y="6458282"/>
            <a:ext cx="3976429" cy="365125"/>
          </a:xfrm>
        </p:spPr>
        <p:txBody>
          <a:bodyPr rtlCol="0"/>
          <a:lstStyle>
            <a:lvl1pPr>
              <a:defRPr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pPr rtl="0"/>
            <a:r>
              <a:rPr lang="fr-FR" noProof="0"/>
              <a:t>P7 – Implémentez un modèle de scoring</a:t>
            </a:r>
          </a:p>
        </p:txBody>
      </p:sp>
      <p:sp>
        <p:nvSpPr>
          <p:cNvPr id="17" name="Espace réservé du numéro de diapositive 8">
            <a:extLst>
              <a:ext uri="{FF2B5EF4-FFF2-40B4-BE49-F238E27FC236}">
                <a16:creationId xmlns:a16="http://schemas.microsoft.com/office/drawing/2014/main" id="{DD0AF7D0-41AD-41E1-84B0-436A90E26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86908" y="6458282"/>
            <a:ext cx="1166892" cy="365125"/>
          </a:xfrm>
        </p:spPr>
        <p:txBody>
          <a:bodyPr rtlCol="0"/>
          <a:lstStyle>
            <a:lvl1pPr>
              <a:defRPr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pPr rtl="0">
              <a:defRPr/>
            </a:pPr>
            <a:fld id="{73B850FF-6169-4056-8077-06FFA93A5366}" type="slidenum">
              <a:rPr lang="fr-FR" noProof="0" smtClean="0"/>
              <a:pPr rtl="0">
                <a:defRPr/>
              </a:pPr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9110775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aphique et Tableau">
    <p:bg>
      <p:bgPr>
        <a:solidFill>
          <a:schemeClr val="bg2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 11">
            <a:extLst>
              <a:ext uri="{FF2B5EF4-FFF2-40B4-BE49-F238E27FC236}">
                <a16:creationId xmlns:a16="http://schemas.microsoft.com/office/drawing/2014/main" id="{B34C7413-1C75-42B7-9BFD-E0E14118F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6996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1301FDE2-61AF-4DEB-BF43-3694E0083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0"/>
            <a:ext cx="12188952" cy="1156996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88D0D73E-DE18-4A23-B6FB-5182A7846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504" y="241041"/>
            <a:ext cx="10003218" cy="729343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en-GB" spc="120" noProof="0">
                <a:solidFill>
                  <a:schemeClr val="bg1"/>
                </a:solidFill>
                <a:cs typeface="Posterama" panose="020B0504020200020000" pitchFamily="34" charset="0"/>
              </a:rPr>
              <a:t>Click to edit Master title style</a:t>
            </a:r>
            <a:endParaRPr lang="fr-FR" spc="120" noProof="0">
              <a:solidFill>
                <a:schemeClr val="bg1"/>
              </a:solidFill>
              <a:cs typeface="Posterama" panose="020B0504020200020000" pitchFamily="34" charset="0"/>
            </a:endParaRPr>
          </a:p>
        </p:txBody>
      </p:sp>
      <p:sp>
        <p:nvSpPr>
          <p:cNvPr id="15" name="Espace réservé de la date 6">
            <a:extLst>
              <a:ext uri="{FF2B5EF4-FFF2-40B4-BE49-F238E27FC236}">
                <a16:creationId xmlns:a16="http://schemas.microsoft.com/office/drawing/2014/main" id="{BDED38F6-34C9-4DB4-9BBF-DEBC412404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3962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pPr rtl="0">
              <a:defRPr/>
            </a:pPr>
            <a:r>
              <a:rPr lang="fr-FR" noProof="0"/>
              <a:t>2024 - Adeline Le Ray</a:t>
            </a:r>
          </a:p>
        </p:txBody>
      </p:sp>
      <p:sp>
        <p:nvSpPr>
          <p:cNvPr id="16" name="Espace réservé du pied de page 7">
            <a:extLst>
              <a:ext uri="{FF2B5EF4-FFF2-40B4-BE49-F238E27FC236}">
                <a16:creationId xmlns:a16="http://schemas.microsoft.com/office/drawing/2014/main" id="{FBD13A29-DF90-4047-B6E5-DFA75D6A5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9310" y="6439620"/>
            <a:ext cx="3976429" cy="365125"/>
          </a:xfrm>
        </p:spPr>
        <p:txBody>
          <a:bodyPr rtlCol="0"/>
          <a:lstStyle>
            <a:lvl1pPr>
              <a:defRPr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pPr rtl="0"/>
            <a:r>
              <a:rPr lang="fr-FR" noProof="0"/>
              <a:t>P7 – Implémentez un modèle de scoring</a:t>
            </a:r>
          </a:p>
        </p:txBody>
      </p:sp>
      <p:sp>
        <p:nvSpPr>
          <p:cNvPr id="17" name="Espace réservé du numéro de diapositive 8">
            <a:extLst>
              <a:ext uri="{FF2B5EF4-FFF2-40B4-BE49-F238E27FC236}">
                <a16:creationId xmlns:a16="http://schemas.microsoft.com/office/drawing/2014/main" id="{DD0AF7D0-41AD-41E1-84B0-436A90E26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86908" y="6439620"/>
            <a:ext cx="1166892" cy="365125"/>
          </a:xfrm>
        </p:spPr>
        <p:txBody>
          <a:bodyPr rtlCol="0"/>
          <a:lstStyle>
            <a:lvl1pPr>
              <a:defRPr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pPr rtl="0">
              <a:defRPr/>
            </a:pPr>
            <a:fld id="{73B850FF-6169-4056-8077-06FFA93A5366}" type="slidenum">
              <a:rPr lang="fr-FR" noProof="0" smtClean="0"/>
              <a:pPr rtl="0">
                <a:defRPr/>
              </a:pPr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541159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F887E59D-6BE5-4CB5-B3B3-BAF69EFA1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4953000" cy="2688598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>
              <a:lnSpc>
                <a:spcPct val="100000"/>
              </a:lnSpc>
            </a:pPr>
            <a:r>
              <a:rPr lang="en-GB" spc="120" noProof="0">
                <a:solidFill>
                  <a:schemeClr val="tx2"/>
                </a:solidFill>
                <a:cs typeface="Posterama" panose="020B0504020200020000" pitchFamily="34" charset="0"/>
              </a:rPr>
              <a:t>Click to edit Master title style</a:t>
            </a:r>
            <a:endParaRPr lang="fr-FR" spc="120" noProof="0">
              <a:solidFill>
                <a:schemeClr val="tx2"/>
              </a:solidFill>
              <a:cs typeface="Posterama" panose="020B0504020200020000" pitchFamily="34" charset="0"/>
            </a:endParaRPr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1D13BFBD-7478-4683-BA2C-E7BFC660B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48400" y="0"/>
            <a:ext cx="59436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8B3FF916-2B4D-4DC1-AD98-AF8F2EFD4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90666" y="0"/>
            <a:ext cx="6001333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5480B3D3-8262-4D62-8B77-51C5FF582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6196875" y="0"/>
            <a:ext cx="5992075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9" name="Espace réservé du texte 27">
            <a:extLst>
              <a:ext uri="{FF2B5EF4-FFF2-40B4-BE49-F238E27FC236}">
                <a16:creationId xmlns:a16="http://schemas.microsoft.com/office/drawing/2014/main" id="{D44A1B8E-1071-45A0-8A94-0AA7F201EB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5149" y="3412114"/>
            <a:ext cx="4952681" cy="2750307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400">
                <a:solidFill>
                  <a:schemeClr val="tx2"/>
                </a:solidFill>
              </a:defRPr>
            </a:lvl2pPr>
            <a:lvl3pPr marL="914400" indent="0">
              <a:buNone/>
              <a:defRPr sz="2400">
                <a:solidFill>
                  <a:schemeClr val="tx2"/>
                </a:solidFill>
              </a:defRPr>
            </a:lvl3pPr>
            <a:lvl4pPr marL="1371600" indent="0">
              <a:buNone/>
              <a:defRPr sz="2400">
                <a:solidFill>
                  <a:schemeClr val="tx2"/>
                </a:solidFill>
              </a:defRPr>
            </a:lvl4pPr>
            <a:lvl5pPr marL="1828800" indent="0"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7" name="Espace réservé de la date 5">
            <a:extLst>
              <a:ext uri="{FF2B5EF4-FFF2-40B4-BE49-F238E27FC236}">
                <a16:creationId xmlns:a16="http://schemas.microsoft.com/office/drawing/2014/main" id="{DF6FCAD9-068D-41D9-A5F4-E22F2D28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3962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pPr rtl="0">
              <a:defRPr/>
            </a:pPr>
            <a:r>
              <a:rPr lang="fr-FR" noProof="0"/>
              <a:t>2024 - Adeline Le Ray</a:t>
            </a:r>
          </a:p>
        </p:txBody>
      </p:sp>
      <p:sp>
        <p:nvSpPr>
          <p:cNvPr id="24" name="Espace réservé d’image 20">
            <a:extLst>
              <a:ext uri="{FF2B5EF4-FFF2-40B4-BE49-F238E27FC236}">
                <a16:creationId xmlns:a16="http://schemas.microsoft.com/office/drawing/2014/main" id="{0402EFB4-17A2-4345-82DA-89EF34B5E91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81801" y="380991"/>
            <a:ext cx="4856144" cy="1925415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25" name="Espace réservé d’image 20">
            <a:extLst>
              <a:ext uri="{FF2B5EF4-FFF2-40B4-BE49-F238E27FC236}">
                <a16:creationId xmlns:a16="http://schemas.microsoft.com/office/drawing/2014/main" id="{EC3DFC6E-6D3D-48C3-BD9E-33878CD86D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81800" y="2376797"/>
            <a:ext cx="4856144" cy="1925415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26" name="Espace réservé d’image 20">
            <a:extLst>
              <a:ext uri="{FF2B5EF4-FFF2-40B4-BE49-F238E27FC236}">
                <a16:creationId xmlns:a16="http://schemas.microsoft.com/office/drawing/2014/main" id="{7EC41F32-B997-4949-A553-260965B03F3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81800" y="4379170"/>
            <a:ext cx="4856144" cy="1925415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18" name="Espace réservé du pied de page 6">
            <a:extLst>
              <a:ext uri="{FF2B5EF4-FFF2-40B4-BE49-F238E27FC236}">
                <a16:creationId xmlns:a16="http://schemas.microsoft.com/office/drawing/2014/main" id="{3E86EC02-7D1A-4CB3-B376-1044BEF4C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439620"/>
            <a:ext cx="3810000" cy="365125"/>
          </a:xfrm>
        </p:spPr>
        <p:txBody>
          <a:bodyPr rtlCol="0"/>
          <a:lstStyle>
            <a:lvl1pPr algn="l">
              <a:defRPr baseline="0"/>
            </a:lvl1pPr>
          </a:lstStyle>
          <a:p>
            <a:pPr rtl="0"/>
            <a:r>
              <a:rPr lang="fr-FR" noProof="0">
                <a:solidFill>
                  <a:prstClr val="white">
                    <a:alpha val="60000"/>
                  </a:prstClr>
                </a:solidFill>
              </a:rPr>
              <a:t>P7 – Implémentez un modèle de scoring</a:t>
            </a:r>
          </a:p>
        </p:txBody>
      </p:sp>
      <p:sp>
        <p:nvSpPr>
          <p:cNvPr id="19" name="Espace réservé du numéro de diapositive 7">
            <a:extLst>
              <a:ext uri="{FF2B5EF4-FFF2-40B4-BE49-F238E27FC236}">
                <a16:creationId xmlns:a16="http://schemas.microsoft.com/office/drawing/2014/main" id="{F1ABD226-6012-4821-BD32-E8E6EB955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0400" y="6439620"/>
            <a:ext cx="5334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B850FF-6169-4056-8077-06FFA93A5366}" type="slidenum">
              <a:rPr kumimoji="0" lang="fr-FR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fr-FR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4067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u 2 colonnes">
    <p:bg>
      <p:bgPr>
        <a:solidFill>
          <a:schemeClr val="bg2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DFDE745-8E05-475F-BC08-E9B8B01E6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D4AB668B-5364-48F5-8E6A-67B8A330D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4"/>
            <a:ext cx="10348146" cy="753172"/>
          </a:xfrm>
        </p:spPr>
        <p:txBody>
          <a:bodyPr rtlCol="0" anchor="t">
            <a:normAutofit/>
          </a:bodyPr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rtl="0">
              <a:lnSpc>
                <a:spcPct val="100000"/>
              </a:lnSpc>
            </a:pPr>
            <a:r>
              <a:rPr lang="en-GB" spc="120" noProof="0" dirty="0">
                <a:solidFill>
                  <a:schemeClr val="tx2"/>
                </a:solidFill>
                <a:cs typeface="Posterama" panose="020B0504020200020000" pitchFamily="34" charset="0"/>
              </a:rPr>
              <a:t>Click to edit Master title style</a:t>
            </a:r>
            <a:endParaRPr lang="fr-FR" spc="120" noProof="0" dirty="0">
              <a:solidFill>
                <a:schemeClr val="tx2"/>
              </a:solidFill>
              <a:cs typeface="Posterama" panose="020B0504020200020000" pitchFamily="34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DCD62CE-FD0C-47C1-94CE-C2F8B5AA8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-1" y="2719661"/>
            <a:ext cx="830249" cy="2548349"/>
          </a:xfrm>
          <a:prstGeom prst="rect">
            <a:avLst/>
          </a:prstGeom>
        </p:spPr>
      </p:pic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400F5829-71BC-4CC0-A88E-2D9B5D18E8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12288" y="1719628"/>
            <a:ext cx="4307865" cy="554038"/>
          </a:xfrm>
        </p:spPr>
        <p:txBody>
          <a:bodyPr rtlCol="0">
            <a:normAutofit/>
          </a:bodyPr>
          <a:lstStyle>
            <a:lvl1pPr marL="0" indent="0">
              <a:buNone/>
              <a:defRPr sz="2400"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FD2F63FE-D5D7-44B0-B72C-D45AA6EE12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12900" y="2332649"/>
            <a:ext cx="4306888" cy="3529013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7" name="Espace réservé du texte 15">
            <a:extLst>
              <a:ext uri="{FF2B5EF4-FFF2-40B4-BE49-F238E27FC236}">
                <a16:creationId xmlns:a16="http://schemas.microsoft.com/office/drawing/2014/main" id="{E0314D87-B4EE-460E-B18F-73BD139111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66350" y="1719628"/>
            <a:ext cx="4307865" cy="554038"/>
          </a:xfrm>
        </p:spPr>
        <p:txBody>
          <a:bodyPr rtlCol="0">
            <a:normAutofit/>
          </a:bodyPr>
          <a:lstStyle>
            <a:lvl1pPr marL="0" indent="0">
              <a:buNone/>
              <a:defRPr sz="2400"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0" name="Espace réservé du texte 18">
            <a:extLst>
              <a:ext uri="{FF2B5EF4-FFF2-40B4-BE49-F238E27FC236}">
                <a16:creationId xmlns:a16="http://schemas.microsoft.com/office/drawing/2014/main" id="{C6020A13-A1EE-4B0D-9E98-DEC8824C59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66838" y="2332649"/>
            <a:ext cx="4306888" cy="3529013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2" name="Espace réservé de la date 5">
            <a:extLst>
              <a:ext uri="{FF2B5EF4-FFF2-40B4-BE49-F238E27FC236}">
                <a16:creationId xmlns:a16="http://schemas.microsoft.com/office/drawing/2014/main" id="{DB65338A-C6F0-4F28-B7EA-064B872F62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36572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pPr rtl="0">
              <a:defRPr/>
            </a:pPr>
            <a:r>
              <a:rPr lang="fr-FR" noProof="0"/>
              <a:t>2024 - Adeline Le Ray</a:t>
            </a:r>
          </a:p>
        </p:txBody>
      </p:sp>
      <p:sp>
        <p:nvSpPr>
          <p:cNvPr id="13" name="Espace réservé du pied de page 6">
            <a:extLst>
              <a:ext uri="{FF2B5EF4-FFF2-40B4-BE49-F238E27FC236}">
                <a16:creationId xmlns:a16="http://schemas.microsoft.com/office/drawing/2014/main" id="{5743896B-BFE2-4F6B-B431-CF4B29CD3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36572"/>
            <a:ext cx="4114800" cy="365125"/>
          </a:xfrm>
        </p:spPr>
        <p:txBody>
          <a:bodyPr rtlCol="0"/>
          <a:lstStyle>
            <a:lvl1pPr>
              <a:defRPr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pPr rtl="0"/>
            <a:r>
              <a:rPr lang="fr-FR" noProof="0"/>
              <a:t>P7 – Implémentez un modèle de scoring</a:t>
            </a:r>
          </a:p>
        </p:txBody>
      </p:sp>
      <p:sp>
        <p:nvSpPr>
          <p:cNvPr id="14" name="Espace réservé du numéro de diapositive 7">
            <a:extLst>
              <a:ext uri="{FF2B5EF4-FFF2-40B4-BE49-F238E27FC236}">
                <a16:creationId xmlns:a16="http://schemas.microsoft.com/office/drawing/2014/main" id="{1F6558AB-F8E9-4605-A5ED-FE3F46A11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36572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pPr rtl="0">
              <a:defRPr/>
            </a:pPr>
            <a:fld id="{73B850FF-6169-4056-8077-06FFA93A5366}" type="slidenum">
              <a:rPr lang="fr-FR" noProof="0" smtClean="0"/>
              <a:pPr rtl="0">
                <a:defRPr/>
              </a:pPr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1153341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ce réservé d’image 23">
            <a:extLst>
              <a:ext uri="{FF2B5EF4-FFF2-40B4-BE49-F238E27FC236}">
                <a16:creationId xmlns:a16="http://schemas.microsoft.com/office/drawing/2014/main" id="{2580089F-49C9-440C-8318-24576EE00A4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88825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DEEF06-129C-4E9F-BB08-1F653A08D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FBDB-1B30-4054-9EAE-3085105D69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6275" y="865762"/>
            <a:ext cx="10198776" cy="4056968"/>
          </a:xfrm>
        </p:spPr>
        <p:txBody>
          <a:bodyPr rtlCol="0" anchor="b"/>
          <a:lstStyle>
            <a:lvl1pPr algn="ctr">
              <a:lnSpc>
                <a:spcPct val="110000"/>
              </a:lnSpc>
              <a:spcBef>
                <a:spcPts val="1000"/>
              </a:spcBef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19" name="Sous-titre 2">
            <a:extLst>
              <a:ext uri="{FF2B5EF4-FFF2-40B4-BE49-F238E27FC236}">
                <a16:creationId xmlns:a16="http://schemas.microsoft.com/office/drawing/2014/main" id="{0F34EB02-AC27-416D-A53F-77F9841BFD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708" y="5101548"/>
            <a:ext cx="9781327" cy="5029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800"/>
            </a:lvl1pPr>
          </a:lstStyle>
          <a:p>
            <a:pPr rtl="0">
              <a:lnSpc>
                <a:spcPct val="110000"/>
              </a:lnSpc>
            </a:pPr>
            <a:r>
              <a:rPr lang="en-GB" sz="2200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 Semilight" panose="020B0402040204020203" pitchFamily="34" charset="0"/>
              </a:rPr>
              <a:t>Click to edit Master subtitle style</a:t>
            </a:r>
            <a:endParaRPr lang="fr-FR" sz="2200" noProof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4709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Équipe">
    <p:bg>
      <p:bgPr>
        <a:solidFill>
          <a:schemeClr val="bg2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798F9B1-9C80-43D7-9EEB-62368C6E4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63122"/>
            <a:ext cx="12188952" cy="229487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19F8183-B975-40ED-AF54-2E47480E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632326"/>
            <a:ext cx="12188952" cy="2225674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5F15006B-9319-46AF-AE0D-7BBBA5A5F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79001"/>
            <a:ext cx="10348147" cy="1388631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en-GB" spc="120" noProof="0">
                <a:solidFill>
                  <a:schemeClr val="bg1"/>
                </a:solidFill>
                <a:cs typeface="Posterama" panose="020B0504020200020000" pitchFamily="34" charset="0"/>
              </a:rPr>
              <a:t>Click to edit Master title style</a:t>
            </a:r>
            <a:endParaRPr lang="fr-FR" spc="120" noProof="0">
              <a:solidFill>
                <a:schemeClr val="bg1"/>
              </a:solidFill>
              <a:cs typeface="Posterama" panose="020B0504020200020000" pitchFamily="34" charset="0"/>
            </a:endParaRPr>
          </a:p>
        </p:txBody>
      </p:sp>
      <p:sp>
        <p:nvSpPr>
          <p:cNvPr id="21" name="Espace réservé de la date 5">
            <a:extLst>
              <a:ext uri="{FF2B5EF4-FFF2-40B4-BE49-F238E27FC236}">
                <a16:creationId xmlns:a16="http://schemas.microsoft.com/office/drawing/2014/main" id="{EF966BF4-C741-471C-BD3E-40536108BD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17910"/>
            <a:ext cx="2743200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fr-FR" noProof="0">
                <a:solidFill>
                  <a:prstClr val="white">
                    <a:alpha val="60000"/>
                  </a:prstClr>
                </a:solidFill>
              </a:rPr>
              <a:t>2024 - Adeline Le Ray</a:t>
            </a:r>
          </a:p>
        </p:txBody>
      </p:sp>
      <p:sp>
        <p:nvSpPr>
          <p:cNvPr id="22" name="Espace réservé du pied de page 6">
            <a:extLst>
              <a:ext uri="{FF2B5EF4-FFF2-40B4-BE49-F238E27FC236}">
                <a16:creationId xmlns:a16="http://schemas.microsoft.com/office/drawing/2014/main" id="{E4052D32-8B32-4C10-8FF9-3CC40E7F3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791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00" b="0" i="0" u="none" strike="noStrike" kern="1200" cap="none" spc="0" normalizeH="0" noProof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P7 – Implémentez un modèle de scoring</a:t>
            </a:r>
          </a:p>
        </p:txBody>
      </p:sp>
      <p:sp>
        <p:nvSpPr>
          <p:cNvPr id="23" name="Espace réservé du numéro de diapositive 7">
            <a:extLst>
              <a:ext uri="{FF2B5EF4-FFF2-40B4-BE49-F238E27FC236}">
                <a16:creationId xmlns:a16="http://schemas.microsoft.com/office/drawing/2014/main" id="{423F6085-8F80-41B9-9BA1-8719DDB0C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791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B850FF-6169-4056-8077-06FFA93A5366}" type="slidenum">
              <a:rPr kumimoji="0" lang="fr-FR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fr-FR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452533-4333-455C-A755-FD0DB695115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2113" y="217488"/>
            <a:ext cx="11407775" cy="4344987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fr-FR" noProof="0"/>
              <a:t>Cliquez pour ajouter du contenu</a:t>
            </a:r>
          </a:p>
        </p:txBody>
      </p:sp>
    </p:spTree>
    <p:extLst>
      <p:ext uri="{BB962C8B-B14F-4D97-AF65-F5344CB8AC3E}">
        <p14:creationId xmlns:p14="http://schemas.microsoft.com/office/powerpoint/2010/main" val="6559922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ronologie">
    <p:bg>
      <p:bgPr>
        <a:solidFill>
          <a:schemeClr val="bg2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8EB1B99-4A44-424D-960B-E39E95E47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63122"/>
            <a:ext cx="12188952" cy="229487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7" name="Rectangle 26">
            <a:extLst>
              <a:ext uri="{FF2B5EF4-FFF2-40B4-BE49-F238E27FC236}">
                <a16:creationId xmlns:a16="http://schemas.microsoft.com/office/drawing/2014/main" id="{1C4B9F2D-4BC8-49AA-AF37-3F0C8E5A2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632326"/>
            <a:ext cx="12188952" cy="2225674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8" name="Titre 1">
            <a:extLst>
              <a:ext uri="{FF2B5EF4-FFF2-40B4-BE49-F238E27FC236}">
                <a16:creationId xmlns:a16="http://schemas.microsoft.com/office/drawing/2014/main" id="{59607F4D-1EB7-4A8D-BDBE-3FBD59A56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81785"/>
            <a:ext cx="10348147" cy="1572606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en-GB" spc="120" noProof="0">
                <a:solidFill>
                  <a:schemeClr val="bg1"/>
                </a:solidFill>
                <a:cs typeface="Posterama" panose="020B0504020200020000" pitchFamily="34" charset="0"/>
              </a:rPr>
              <a:t>Click to edit Master title style</a:t>
            </a:r>
            <a:endParaRPr lang="fr-FR" spc="120" noProof="0">
              <a:solidFill>
                <a:schemeClr val="bg1"/>
              </a:solidFill>
              <a:cs typeface="Posterama" panose="020B0504020200020000" pitchFamily="34" charset="0"/>
            </a:endParaRPr>
          </a:p>
        </p:txBody>
      </p:sp>
      <p:sp>
        <p:nvSpPr>
          <p:cNvPr id="29" name="Espace réservé de la date 5">
            <a:extLst>
              <a:ext uri="{FF2B5EF4-FFF2-40B4-BE49-F238E27FC236}">
                <a16:creationId xmlns:a16="http://schemas.microsoft.com/office/drawing/2014/main" id="{D059A74B-DC70-4E6A-8B79-92049E91B1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36572"/>
            <a:ext cx="2743200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fr-FR" noProof="0">
                <a:solidFill>
                  <a:prstClr val="white">
                    <a:alpha val="60000"/>
                  </a:prstClr>
                </a:solidFill>
              </a:rPr>
              <a:t>2024 - Adeline Le Ray</a:t>
            </a:r>
          </a:p>
        </p:txBody>
      </p:sp>
      <p:sp>
        <p:nvSpPr>
          <p:cNvPr id="30" name="Espace réservé du pied de page 6">
            <a:extLst>
              <a:ext uri="{FF2B5EF4-FFF2-40B4-BE49-F238E27FC236}">
                <a16:creationId xmlns:a16="http://schemas.microsoft.com/office/drawing/2014/main" id="{60A3B447-230B-4641-9E61-C6AFA8ADA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36572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00" b="0" i="0" u="none" strike="noStrike" kern="1200" cap="none" spc="0" normalizeH="0" noProof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P7 – Implémentez un modèle de scoring</a:t>
            </a:r>
          </a:p>
        </p:txBody>
      </p:sp>
      <p:sp>
        <p:nvSpPr>
          <p:cNvPr id="31" name="Espace réservé du numéro de diapositive 7">
            <a:extLst>
              <a:ext uri="{FF2B5EF4-FFF2-40B4-BE49-F238E27FC236}">
                <a16:creationId xmlns:a16="http://schemas.microsoft.com/office/drawing/2014/main" id="{D891FDCC-CEC5-46EA-83E5-AF2316413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36572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B850FF-6169-4056-8077-06FFA93A5366}" type="slidenum">
              <a:rPr kumimoji="0" lang="fr-FR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fr-FR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7112BDF-BBAF-4198-8203-F269CA203EB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89025" y="209550"/>
            <a:ext cx="10013950" cy="414337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Cliquez pour ajouter du contenu</a:t>
            </a:r>
          </a:p>
        </p:txBody>
      </p:sp>
    </p:spTree>
    <p:extLst>
      <p:ext uri="{BB962C8B-B14F-4D97-AF65-F5344CB8AC3E}">
        <p14:creationId xmlns:p14="http://schemas.microsoft.com/office/powerpoint/2010/main" val="23335095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u 3 colonnes">
    <p:bg>
      <p:bgPr>
        <a:solidFill>
          <a:schemeClr val="bg2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25EDB5FC-CA7C-4369-A121-67C4C93AB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79814F19-D3DA-42AB-AAD4-22D54FE37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4"/>
            <a:ext cx="10348146" cy="753172"/>
          </a:xfrm>
        </p:spPr>
        <p:txBody>
          <a:bodyPr rtlCol="0" anchor="t">
            <a:norm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>
              <a:lnSpc>
                <a:spcPct val="100000"/>
              </a:lnSpc>
            </a:pPr>
            <a:r>
              <a:rPr lang="en-GB" spc="120" noProof="0">
                <a:solidFill>
                  <a:schemeClr val="tx2"/>
                </a:solidFill>
                <a:cs typeface="Posterama" panose="020B0504020200020000" pitchFamily="34" charset="0"/>
              </a:rPr>
              <a:t>Click to edit Master title style</a:t>
            </a:r>
            <a:endParaRPr lang="fr-FR" spc="120" noProof="0">
              <a:solidFill>
                <a:schemeClr val="tx2"/>
              </a:solidFill>
              <a:cs typeface="Posterama" panose="020B0504020200020000" pitchFamily="34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4126634-B312-428E-8F30-17C18904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-1" y="2719661"/>
            <a:ext cx="830249" cy="2548349"/>
          </a:xfrm>
          <a:prstGeom prst="rect">
            <a:avLst/>
          </a:prstGeom>
        </p:spPr>
      </p:pic>
      <p:sp>
        <p:nvSpPr>
          <p:cNvPr id="12" name="Espace réservé de la date 5">
            <a:extLst>
              <a:ext uri="{FF2B5EF4-FFF2-40B4-BE49-F238E27FC236}">
                <a16:creationId xmlns:a16="http://schemas.microsoft.com/office/drawing/2014/main" id="{1AC832B9-3155-477F-89D0-A170836416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45903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pPr rtl="0">
              <a:defRPr/>
            </a:pPr>
            <a:r>
              <a:rPr lang="fr-FR" noProof="0"/>
              <a:t>2024 - Adeline Le Ray</a:t>
            </a:r>
          </a:p>
        </p:txBody>
      </p:sp>
      <p:sp>
        <p:nvSpPr>
          <p:cNvPr id="13" name="Espace réservé du pied de page 6">
            <a:extLst>
              <a:ext uri="{FF2B5EF4-FFF2-40B4-BE49-F238E27FC236}">
                <a16:creationId xmlns:a16="http://schemas.microsoft.com/office/drawing/2014/main" id="{7801D982-FEE5-4484-AD95-86DEE2E5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45903"/>
            <a:ext cx="4114800" cy="365125"/>
          </a:xfrm>
        </p:spPr>
        <p:txBody>
          <a:bodyPr rtlCol="0"/>
          <a:lstStyle>
            <a:lvl1pPr>
              <a:defRPr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pPr rtl="0"/>
            <a:r>
              <a:rPr lang="fr-FR" noProof="0"/>
              <a:t>P7 – Implémentez un modèle de scoring</a:t>
            </a:r>
          </a:p>
        </p:txBody>
      </p:sp>
      <p:sp>
        <p:nvSpPr>
          <p:cNvPr id="14" name="Espace réservé du numéro de diapositive 7">
            <a:extLst>
              <a:ext uri="{FF2B5EF4-FFF2-40B4-BE49-F238E27FC236}">
                <a16:creationId xmlns:a16="http://schemas.microsoft.com/office/drawing/2014/main" id="{5F932331-BB94-49D3-9E40-67111663B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45903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pPr rtl="0">
              <a:defRPr/>
            </a:pPr>
            <a:fld id="{73B850FF-6169-4056-8077-06FFA93A5366}" type="slidenum">
              <a:rPr lang="fr-FR" noProof="0" smtClean="0"/>
              <a:pPr rtl="0">
                <a:defRPr/>
              </a:pPr>
              <a:t>‹#›</a:t>
            </a:fld>
            <a:endParaRPr lang="fr-FR" noProof="0"/>
          </a:p>
        </p:txBody>
      </p:sp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5653" y="1719628"/>
            <a:ext cx="3300183" cy="554038"/>
          </a:xfrm>
        </p:spPr>
        <p:txBody>
          <a:bodyPr rtlCol="0">
            <a:normAutofit/>
          </a:bodyPr>
          <a:lstStyle>
            <a:lvl1pPr marL="0" indent="0">
              <a:buNone/>
              <a:defRPr sz="2400"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7" name="Espace réservé du texte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6265" y="2332649"/>
            <a:ext cx="3299434" cy="3529013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1" name="Espace réservé du texte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29261" y="1719628"/>
            <a:ext cx="3300183" cy="554038"/>
          </a:xfrm>
        </p:spPr>
        <p:txBody>
          <a:bodyPr rtlCol="0">
            <a:normAutofit/>
          </a:bodyPr>
          <a:lstStyle>
            <a:lvl1pPr marL="0" indent="0">
              <a:buNone/>
              <a:defRPr sz="2400"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32" name="Espace réservé du texte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29873" y="2332649"/>
            <a:ext cx="3299434" cy="3529013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3" name="Espace réservé du texte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53617" y="1719628"/>
            <a:ext cx="3300183" cy="554038"/>
          </a:xfrm>
        </p:spPr>
        <p:txBody>
          <a:bodyPr rtlCol="0">
            <a:normAutofit/>
          </a:bodyPr>
          <a:lstStyle>
            <a:lvl1pPr marL="0" indent="0">
              <a:buNone/>
              <a:defRPr sz="2400"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34" name="Espace réservé du texte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54229" y="2332649"/>
            <a:ext cx="3299434" cy="3529013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</p:spTree>
    <p:extLst>
      <p:ext uri="{BB962C8B-B14F-4D97-AF65-F5344CB8AC3E}">
        <p14:creationId xmlns:p14="http://schemas.microsoft.com/office/powerpoint/2010/main" val="23928108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ésumé">
    <p:bg>
      <p:bgPr>
        <a:solidFill>
          <a:schemeClr val="bg2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DDDA21C8-9B4F-48CA-BBF3-273AA89D8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6200" y="461339"/>
            <a:ext cx="3949840" cy="2251716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>
              <a:lnSpc>
                <a:spcPct val="100000"/>
              </a:lnSpc>
            </a:pPr>
            <a:r>
              <a:rPr lang="en-GB" sz="3600" spc="120" noProof="0">
                <a:solidFill>
                  <a:schemeClr val="tx2"/>
                </a:solidFill>
                <a:cs typeface="Posterama" panose="020B0504020200020000" pitchFamily="34" charset="0"/>
              </a:rPr>
              <a:t>Click to edit Master title style</a:t>
            </a:r>
            <a:endParaRPr lang="fr-FR" sz="3600" spc="120" noProof="0">
              <a:solidFill>
                <a:schemeClr val="tx2"/>
              </a:solidFill>
              <a:cs typeface="Posterama" panose="020B0504020200020000" pitchFamily="34" charset="0"/>
            </a:endParaRPr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6FC60A49-3E5E-45D9-82CF-80174402B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7942" y="0"/>
            <a:ext cx="719262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493E687B-7CD1-42D6-B28F-7CF3EB714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7942" y="0"/>
            <a:ext cx="7192630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2" name="Espace réservé d’image 19">
            <a:extLst>
              <a:ext uri="{FF2B5EF4-FFF2-40B4-BE49-F238E27FC236}">
                <a16:creationId xmlns:a16="http://schemas.microsoft.com/office/drawing/2014/main" id="{B458BE2E-5260-4DB2-86A2-2C93610844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461339"/>
            <a:ext cx="5508288" cy="2831136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23" name="Espace réservé d’image 19">
            <a:extLst>
              <a:ext uri="{FF2B5EF4-FFF2-40B4-BE49-F238E27FC236}">
                <a16:creationId xmlns:a16="http://schemas.microsoft.com/office/drawing/2014/main" id="{73295B3D-C1CE-453D-B606-79917F4EFDD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0826" y="3429000"/>
            <a:ext cx="5508288" cy="2831136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15" name="Espace réservé de la date 6">
            <a:extLst>
              <a:ext uri="{FF2B5EF4-FFF2-40B4-BE49-F238E27FC236}">
                <a16:creationId xmlns:a16="http://schemas.microsoft.com/office/drawing/2014/main" id="{42C36F80-96FA-43AC-ACFF-C626ED2F6F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76939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 rtl="0"/>
            <a:r>
              <a:rPr lang="fr-FR" noProof="0"/>
              <a:t>2024 - Adeline Le Ray</a:t>
            </a:r>
          </a:p>
        </p:txBody>
      </p:sp>
      <p:sp>
        <p:nvSpPr>
          <p:cNvPr id="27" name="Espace réservé du texte 25">
            <a:extLst>
              <a:ext uri="{FF2B5EF4-FFF2-40B4-BE49-F238E27FC236}">
                <a16:creationId xmlns:a16="http://schemas.microsoft.com/office/drawing/2014/main" id="{3A3DA98F-3AD9-4503-8525-7A30DD715B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90290" y="2867741"/>
            <a:ext cx="3949586" cy="3294680"/>
          </a:xfrm>
        </p:spPr>
        <p:txBody>
          <a:bodyPr rtlCol="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6" name="Espace réservé du pied de page 7">
            <a:extLst>
              <a:ext uri="{FF2B5EF4-FFF2-40B4-BE49-F238E27FC236}">
                <a16:creationId xmlns:a16="http://schemas.microsoft.com/office/drawing/2014/main" id="{29F436A2-3398-4A5A-AF46-81BC52641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6476939"/>
            <a:ext cx="3045406" cy="365125"/>
          </a:xfrm>
        </p:spPr>
        <p:txBody>
          <a:bodyPr rtlCol="0"/>
          <a:lstStyle>
            <a:lvl1pPr algn="l">
              <a:defRPr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pPr rtl="0"/>
            <a:r>
              <a:rPr lang="fr-FR" noProof="0"/>
              <a:t>P7 – Implémentez un modèle de scoring</a:t>
            </a:r>
          </a:p>
        </p:txBody>
      </p:sp>
      <p:sp>
        <p:nvSpPr>
          <p:cNvPr id="17" name="Espace réservé du numéro de diapositive 8">
            <a:extLst>
              <a:ext uri="{FF2B5EF4-FFF2-40B4-BE49-F238E27FC236}">
                <a16:creationId xmlns:a16="http://schemas.microsoft.com/office/drawing/2014/main" id="{78BD5B31-7A42-46D8-A5A3-CD0DC4B99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0400" y="6476939"/>
            <a:ext cx="533400" cy="365125"/>
          </a:xfrm>
        </p:spPr>
        <p:txBody>
          <a:bodyPr rtlCol="0"/>
          <a:lstStyle>
            <a:lvl1pPr>
              <a:defRPr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pPr rtl="0"/>
            <a:fld id="{73B850FF-6169-4056-8077-06FFA93A5366}" type="slidenum">
              <a:rPr lang="fr-FR" noProof="0" smtClean="0"/>
              <a:pPr rtl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8360985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Résumé">
    <p:bg>
      <p:bgPr>
        <a:solidFill>
          <a:schemeClr val="bg2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DDDA21C8-9B4F-48CA-BBF3-273AA89D8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6200" y="461339"/>
            <a:ext cx="3949840" cy="2251716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rtl="0">
              <a:lnSpc>
                <a:spcPct val="100000"/>
              </a:lnSpc>
            </a:pPr>
            <a:r>
              <a:rPr lang="en-GB" sz="3600" spc="120" noProof="0" dirty="0">
                <a:solidFill>
                  <a:schemeClr val="tx2"/>
                </a:solidFill>
                <a:cs typeface="Posterama" panose="020B0504020200020000" pitchFamily="34" charset="0"/>
              </a:rPr>
              <a:t>Click to edit Master title style</a:t>
            </a:r>
            <a:endParaRPr lang="fr-FR" sz="3600" spc="120" noProof="0" dirty="0">
              <a:solidFill>
                <a:schemeClr val="tx2"/>
              </a:solidFill>
              <a:cs typeface="Posterama" panose="020B0504020200020000" pitchFamily="34" charset="0"/>
            </a:endParaRPr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6FC60A49-3E5E-45D9-82CF-80174402B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7942" y="0"/>
            <a:ext cx="719262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15" name="Espace réservé de la date 6">
            <a:extLst>
              <a:ext uri="{FF2B5EF4-FFF2-40B4-BE49-F238E27FC236}">
                <a16:creationId xmlns:a16="http://schemas.microsoft.com/office/drawing/2014/main" id="{42C36F80-96FA-43AC-ACFF-C626ED2F6F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76939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 rtl="0"/>
            <a:r>
              <a:rPr lang="fr-FR" noProof="0"/>
              <a:t>2024 - Adeline Le Ray</a:t>
            </a:r>
          </a:p>
        </p:txBody>
      </p:sp>
      <p:sp>
        <p:nvSpPr>
          <p:cNvPr id="27" name="Espace réservé du texte 25">
            <a:extLst>
              <a:ext uri="{FF2B5EF4-FFF2-40B4-BE49-F238E27FC236}">
                <a16:creationId xmlns:a16="http://schemas.microsoft.com/office/drawing/2014/main" id="{3A3DA98F-3AD9-4503-8525-7A30DD715B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90290" y="2867741"/>
            <a:ext cx="3949586" cy="3294680"/>
          </a:xfrm>
        </p:spPr>
        <p:txBody>
          <a:bodyPr rtlCol="0">
            <a:normAutofit/>
          </a:bodyPr>
          <a:lstStyle>
            <a:lvl1pPr marL="0" indent="0"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6" name="Espace réservé du pied de page 7">
            <a:extLst>
              <a:ext uri="{FF2B5EF4-FFF2-40B4-BE49-F238E27FC236}">
                <a16:creationId xmlns:a16="http://schemas.microsoft.com/office/drawing/2014/main" id="{29F436A2-3398-4A5A-AF46-81BC52641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6476939"/>
            <a:ext cx="3045406" cy="365125"/>
          </a:xfrm>
        </p:spPr>
        <p:txBody>
          <a:bodyPr rtlCol="0"/>
          <a:lstStyle>
            <a:lvl1pPr algn="l">
              <a:defRPr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pPr rtl="0"/>
            <a:r>
              <a:rPr lang="fr-FR" noProof="0"/>
              <a:t>P7 – Implémentez un modèle de scoring</a:t>
            </a:r>
          </a:p>
        </p:txBody>
      </p:sp>
      <p:sp>
        <p:nvSpPr>
          <p:cNvPr id="17" name="Espace réservé du numéro de diapositive 8">
            <a:extLst>
              <a:ext uri="{FF2B5EF4-FFF2-40B4-BE49-F238E27FC236}">
                <a16:creationId xmlns:a16="http://schemas.microsoft.com/office/drawing/2014/main" id="{78BD5B31-7A42-46D8-A5A3-CD0DC4B99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0400" y="6476939"/>
            <a:ext cx="533400" cy="365125"/>
          </a:xfrm>
        </p:spPr>
        <p:txBody>
          <a:bodyPr rtlCol="0"/>
          <a:lstStyle>
            <a:lvl1pPr>
              <a:defRPr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pPr rtl="0"/>
            <a:fld id="{73B850FF-6169-4056-8077-06FFA93A5366}" type="slidenum">
              <a:rPr lang="fr-FR" noProof="0" smtClean="0"/>
              <a:pPr rtl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316597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ermeture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0FB9ADE-90DA-4820-BE03-6440FAF8B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0" y="1"/>
            <a:ext cx="12191999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F4039C-77F7-44AD-AEB2-A6079C9DA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3457" y="739600"/>
            <a:ext cx="10768226" cy="539095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36E930C2-F546-4C94-BF53-6C7C8A57E0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600" y="1066800"/>
            <a:ext cx="4749276" cy="2592425"/>
          </a:xfrm>
        </p:spPr>
        <p:txBody>
          <a:bodyPr rtlCol="0" anchor="b">
            <a:norm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l" rtl="0">
              <a:lnSpc>
                <a:spcPct val="100000"/>
              </a:lnSpc>
            </a:pPr>
            <a:r>
              <a:rPr lang="en-GB" sz="4400" spc="120" noProof="0">
                <a:solidFill>
                  <a:schemeClr val="tx2"/>
                </a:solidFill>
                <a:cs typeface="Posterama" panose="020B0504020200020000" pitchFamily="34" charset="0"/>
              </a:rPr>
              <a:t>Click to edit Master title style</a:t>
            </a:r>
            <a:endParaRPr lang="fr-FR" sz="4400" spc="120" noProof="0">
              <a:solidFill>
                <a:schemeClr val="tx2"/>
              </a:solidFill>
              <a:cs typeface="Posterama" panose="020B0504020200020000" pitchFamily="34" charset="0"/>
            </a:endParaRP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43F81DC1-1A78-495F-B862-27847D0EE0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599" y="3856314"/>
            <a:ext cx="4749275" cy="1858686"/>
          </a:xfrm>
        </p:spPr>
        <p:txBody>
          <a:bodyPr rtlCol="0" anchor="t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algn="l" rtl="0">
              <a:lnSpc>
                <a:spcPct val="110000"/>
              </a:lnSpc>
            </a:pPr>
            <a:r>
              <a:rPr lang="en-GB" sz="2200" noProof="0">
                <a:solidFill>
                  <a:schemeClr val="tx2"/>
                </a:solidFill>
                <a:cs typeface="Segoe UI Semilight" panose="020B0402040204020203" pitchFamily="34" charset="0"/>
              </a:rPr>
              <a:t>Click to edit Master subtitle style</a:t>
            </a:r>
            <a:endParaRPr lang="fr-FR" sz="2200" noProof="0">
              <a:solidFill>
                <a:schemeClr val="tx2"/>
              </a:solidFill>
              <a:cs typeface="Segoe UI Semilight" panose="020B0402040204020203" pitchFamily="34" charset="0"/>
            </a:endParaRPr>
          </a:p>
        </p:txBody>
      </p:sp>
      <p:sp>
        <p:nvSpPr>
          <p:cNvPr id="25" name="Espace réservé d’image 20">
            <a:extLst>
              <a:ext uri="{FF2B5EF4-FFF2-40B4-BE49-F238E27FC236}">
                <a16:creationId xmlns:a16="http://schemas.microsoft.com/office/drawing/2014/main" id="{F44B6D46-2238-46D9-8D7F-730BDD0C144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77447" y="1066800"/>
            <a:ext cx="2405746" cy="2262033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26" name="Espace réservé d’image 20">
            <a:extLst>
              <a:ext uri="{FF2B5EF4-FFF2-40B4-BE49-F238E27FC236}">
                <a16:creationId xmlns:a16="http://schemas.microsoft.com/office/drawing/2014/main" id="{B600C62E-9610-468D-B50C-B5D55DB2D06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92404" y="1066800"/>
            <a:ext cx="2405746" cy="2262033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27" name="Espace réservé d’image 20">
            <a:extLst>
              <a:ext uri="{FF2B5EF4-FFF2-40B4-BE49-F238E27FC236}">
                <a16:creationId xmlns:a16="http://schemas.microsoft.com/office/drawing/2014/main" id="{03A822E7-844A-4C6F-9941-ACCF803F61F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7447" y="3443645"/>
            <a:ext cx="2405746" cy="2262033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28" name="Espace réservé d’image 20">
            <a:extLst>
              <a:ext uri="{FF2B5EF4-FFF2-40B4-BE49-F238E27FC236}">
                <a16:creationId xmlns:a16="http://schemas.microsoft.com/office/drawing/2014/main" id="{07DE9330-8C8A-4B8E-A4C6-F84147872A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592405" y="3443645"/>
            <a:ext cx="2405746" cy="2262033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17" name="Espace réservé de la date 9">
            <a:extLst>
              <a:ext uri="{FF2B5EF4-FFF2-40B4-BE49-F238E27FC236}">
                <a16:creationId xmlns:a16="http://schemas.microsoft.com/office/drawing/2014/main" id="{693CD890-5369-4257-9426-7FA8B9FD3B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48951"/>
            <a:ext cx="2743200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fr-FR" noProof="0">
                <a:solidFill>
                  <a:prstClr val="white">
                    <a:alpha val="60000"/>
                  </a:prstClr>
                </a:solidFill>
              </a:rPr>
              <a:t>2024 - Adeline Le Ray</a:t>
            </a:r>
          </a:p>
        </p:txBody>
      </p:sp>
      <p:sp>
        <p:nvSpPr>
          <p:cNvPr id="18" name="Espace réservé du pied de page 10">
            <a:extLst>
              <a:ext uri="{FF2B5EF4-FFF2-40B4-BE49-F238E27FC236}">
                <a16:creationId xmlns:a16="http://schemas.microsoft.com/office/drawing/2014/main" id="{3A86BCFE-67DF-4B63-AC7B-74E66919C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48951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00" b="0" i="0" u="none" strike="noStrike" kern="1200" cap="none" spc="0" normalizeH="0" noProof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P7 – Implémentez un modèle de scoring</a:t>
            </a:r>
          </a:p>
        </p:txBody>
      </p:sp>
      <p:sp>
        <p:nvSpPr>
          <p:cNvPr id="19" name="Espace réservé du numéro de diapositive 11">
            <a:extLst>
              <a:ext uri="{FF2B5EF4-FFF2-40B4-BE49-F238E27FC236}">
                <a16:creationId xmlns:a16="http://schemas.microsoft.com/office/drawing/2014/main" id="{1301AADD-E25B-4AB6-A4E4-E95CFB987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8400" y="6448951"/>
            <a:ext cx="12954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B850FF-6169-4056-8077-06FFA93A5366}" type="slidenum">
              <a:rPr kumimoji="0" lang="fr-FR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fr-FR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837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bg>
      <p:bgPr>
        <a:solidFill>
          <a:schemeClr val="bg2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836EA2-D914-4028-95BF-1B97B17FE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602877"/>
            <a:ext cx="12192000" cy="2267339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B5BDFAD1-E970-4A5F-98F7-D42CA9DFB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055" y="4596020"/>
            <a:ext cx="12191999" cy="2274195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C53E32FB-4A5F-4D36-A227-CF26EBF0B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76800"/>
            <a:ext cx="10003218" cy="1219200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en-GB" noProof="0">
                <a:solidFill>
                  <a:schemeClr val="bg1"/>
                </a:solidFill>
                <a:cs typeface="Posterama" panose="020B0504020200020000" pitchFamily="34" charset="0"/>
              </a:rPr>
              <a:t>Click to edit Master title style</a:t>
            </a:r>
            <a:endParaRPr lang="fr-FR" noProof="0">
              <a:solidFill>
                <a:schemeClr val="bg1"/>
              </a:solidFill>
              <a:cs typeface="Posterama" panose="020B0504020200020000" pitchFamily="34" charset="0"/>
            </a:endParaRPr>
          </a:p>
        </p:txBody>
      </p:sp>
      <p:sp>
        <p:nvSpPr>
          <p:cNvPr id="19" name="Espace réservé d’image 17">
            <a:extLst>
              <a:ext uri="{FF2B5EF4-FFF2-40B4-BE49-F238E27FC236}">
                <a16:creationId xmlns:a16="http://schemas.microsoft.com/office/drawing/2014/main" id="{9DA8CA5C-5748-45EE-B537-5A44A3BFC63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3175" y="0"/>
            <a:ext cx="6196013" cy="4602877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23" name="Espace réservé du texte 21">
            <a:extLst>
              <a:ext uri="{FF2B5EF4-FFF2-40B4-BE49-F238E27FC236}">
                <a16:creationId xmlns:a16="http://schemas.microsoft.com/office/drawing/2014/main" id="{5015D873-DDCC-44AF-AE80-703ED88AEC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50718" y="327025"/>
            <a:ext cx="5073194" cy="3949987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4" name="Espace réservé de la date 6">
            <a:extLst>
              <a:ext uri="{FF2B5EF4-FFF2-40B4-BE49-F238E27FC236}">
                <a16:creationId xmlns:a16="http://schemas.microsoft.com/office/drawing/2014/main" id="{16E99B66-5BC0-4B16-807E-B513E3272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30289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00" b="0" i="0" u="none" strike="noStrike" kern="1200" cap="none" spc="0" normalizeH="0" noProof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2024 - Adeline Le Ray</a:t>
            </a:r>
          </a:p>
        </p:txBody>
      </p:sp>
      <p:sp>
        <p:nvSpPr>
          <p:cNvPr id="15" name="Espace réservé du pied de page 7">
            <a:extLst>
              <a:ext uri="{FF2B5EF4-FFF2-40B4-BE49-F238E27FC236}">
                <a16:creationId xmlns:a16="http://schemas.microsoft.com/office/drawing/2014/main" id="{086E91BF-4612-41A6-9A9F-AA6236BF5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9310" y="6430289"/>
            <a:ext cx="3976429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>
                <a:solidFill>
                  <a:prstClr val="white">
                    <a:alpha val="60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P7 – Implémentez un modèle de scoring</a:t>
            </a:r>
          </a:p>
        </p:txBody>
      </p:sp>
      <p:sp>
        <p:nvSpPr>
          <p:cNvPr id="16" name="Espace réservé du numéro de diapositive 8">
            <a:extLst>
              <a:ext uri="{FF2B5EF4-FFF2-40B4-BE49-F238E27FC236}">
                <a16:creationId xmlns:a16="http://schemas.microsoft.com/office/drawing/2014/main" id="{F65A627F-E36A-460F-AD3C-7B63B5004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86908" y="6430289"/>
            <a:ext cx="1166892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B850FF-6169-4056-8077-06FFA93A5366}" type="slidenum">
              <a:rPr kumimoji="0" lang="fr-FR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fr-FR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60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4083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ut de Section">
    <p:bg>
      <p:bgPr>
        <a:solidFill>
          <a:schemeClr val="bg2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C50B4F7D-E398-40AA-9F3C-F3D59A3F4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813"/>
            <a:ext cx="4633785" cy="2397324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>
              <a:lnSpc>
                <a:spcPct val="100000"/>
              </a:lnSpc>
            </a:pPr>
            <a:r>
              <a:rPr lang="en-GB" spc="120" noProof="0">
                <a:solidFill>
                  <a:schemeClr val="tx2"/>
                </a:solidFill>
                <a:cs typeface="Posterama" panose="020B0504020200020000" pitchFamily="34" charset="0"/>
              </a:rPr>
              <a:t>Click to edit Master title style</a:t>
            </a:r>
            <a:endParaRPr lang="fr-FR" spc="120" noProof="0">
              <a:solidFill>
                <a:schemeClr val="tx2"/>
              </a:solidFill>
              <a:cs typeface="Posterama" panose="020B0504020200020000" pitchFamily="34" charset="0"/>
            </a:endParaRPr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A0388EFA-705D-45DA-BB3E-901ED20AF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19800" y="0"/>
            <a:ext cx="617219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5B0C378B-9DA9-4513-BF84-7422A1AE6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6019800" y="0"/>
            <a:ext cx="6172198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0" name="Espace réservé du texte 18">
            <a:extLst>
              <a:ext uri="{FF2B5EF4-FFF2-40B4-BE49-F238E27FC236}">
                <a16:creationId xmlns:a16="http://schemas.microsoft.com/office/drawing/2014/main" id="{B924BE58-42FE-46C1-9582-9E08FAFE0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200400"/>
            <a:ext cx="4633913" cy="2913063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3" name="Espace réservé d’image 22">
            <a:extLst>
              <a:ext uri="{FF2B5EF4-FFF2-40B4-BE49-F238E27FC236}">
                <a16:creationId xmlns:a16="http://schemas.microsoft.com/office/drawing/2014/main" id="{2A2724A1-1A21-49B5-9057-269BD5D6249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08749" y="862806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</p:spTree>
    <p:extLst>
      <p:ext uri="{BB962C8B-B14F-4D97-AF65-F5344CB8AC3E}">
        <p14:creationId xmlns:p14="http://schemas.microsoft.com/office/powerpoint/2010/main" val="2019947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ique et Tableau">
    <p:bg>
      <p:bgPr>
        <a:solidFill>
          <a:schemeClr val="bg2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 11">
            <a:extLst>
              <a:ext uri="{FF2B5EF4-FFF2-40B4-BE49-F238E27FC236}">
                <a16:creationId xmlns:a16="http://schemas.microsoft.com/office/drawing/2014/main" id="{B34C7413-1C75-42B7-9BFD-E0E14118F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22567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1301FDE2-61AF-4DEB-BF43-3694E0083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0"/>
            <a:ext cx="12188952" cy="2225674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88D0D73E-DE18-4A23-B6FB-5182A7846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381000"/>
            <a:ext cx="10003218" cy="1600124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en-GB" spc="120" noProof="0">
                <a:solidFill>
                  <a:schemeClr val="bg1"/>
                </a:solidFill>
                <a:cs typeface="Posterama" panose="020B0504020200020000" pitchFamily="34" charset="0"/>
              </a:rPr>
              <a:t>Click to edit Master title style</a:t>
            </a:r>
            <a:endParaRPr lang="fr-FR" spc="120" noProof="0">
              <a:solidFill>
                <a:schemeClr val="bg1"/>
              </a:solidFill>
              <a:cs typeface="Posterama" panose="020B0504020200020000" pitchFamily="34" charset="0"/>
            </a:endParaRPr>
          </a:p>
        </p:txBody>
      </p:sp>
      <p:sp>
        <p:nvSpPr>
          <p:cNvPr id="15" name="Espace réservé de la date 6">
            <a:extLst>
              <a:ext uri="{FF2B5EF4-FFF2-40B4-BE49-F238E27FC236}">
                <a16:creationId xmlns:a16="http://schemas.microsoft.com/office/drawing/2014/main" id="{BDED38F6-34C9-4DB4-9BBF-DEBC412404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48951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pPr rtl="0">
              <a:defRPr/>
            </a:pPr>
            <a:r>
              <a:rPr lang="fr-FR" noProof="0"/>
              <a:t>2024 - Adeline Le Ray</a:t>
            </a:r>
          </a:p>
        </p:txBody>
      </p:sp>
      <p:sp>
        <p:nvSpPr>
          <p:cNvPr id="16" name="Espace réservé du pied de page 7">
            <a:extLst>
              <a:ext uri="{FF2B5EF4-FFF2-40B4-BE49-F238E27FC236}">
                <a16:creationId xmlns:a16="http://schemas.microsoft.com/office/drawing/2014/main" id="{FBD13A29-DF90-4047-B6E5-DFA75D6A5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9310" y="6448951"/>
            <a:ext cx="3976429" cy="365125"/>
          </a:xfrm>
        </p:spPr>
        <p:txBody>
          <a:bodyPr rtlCol="0"/>
          <a:lstStyle>
            <a:lvl1pPr>
              <a:defRPr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pPr rtl="0"/>
            <a:r>
              <a:rPr lang="fr-FR" noProof="0"/>
              <a:t>P7 – Implémentez un modèle de scoring</a:t>
            </a:r>
          </a:p>
        </p:txBody>
      </p:sp>
      <p:sp>
        <p:nvSpPr>
          <p:cNvPr id="17" name="Espace réservé du numéro de diapositive 8">
            <a:extLst>
              <a:ext uri="{FF2B5EF4-FFF2-40B4-BE49-F238E27FC236}">
                <a16:creationId xmlns:a16="http://schemas.microsoft.com/office/drawing/2014/main" id="{DD0AF7D0-41AD-41E1-84B0-436A90E26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86908" y="6448951"/>
            <a:ext cx="1166892" cy="365125"/>
          </a:xfrm>
        </p:spPr>
        <p:txBody>
          <a:bodyPr rtlCol="0"/>
          <a:lstStyle>
            <a:lvl1pPr>
              <a:defRPr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pPr rtl="0">
              <a:defRPr/>
            </a:pPr>
            <a:fld id="{73B850FF-6169-4056-8077-06FFA93A5366}" type="slidenum">
              <a:rPr lang="fr-FR" noProof="0" smtClean="0"/>
              <a:pPr rtl="0">
                <a:defRPr/>
              </a:pPr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524541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ce réservé d’image 23">
            <a:extLst>
              <a:ext uri="{FF2B5EF4-FFF2-40B4-BE49-F238E27FC236}">
                <a16:creationId xmlns:a16="http://schemas.microsoft.com/office/drawing/2014/main" id="{2580089F-49C9-440C-8318-24576EE00A4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88825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DEEF06-129C-4E9F-BB08-1F653A08D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FBDB-1B30-4054-9EAE-3085105D69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6275" y="865762"/>
            <a:ext cx="10198776" cy="4056968"/>
          </a:xfrm>
        </p:spPr>
        <p:txBody>
          <a:bodyPr rtlCol="0" anchor="b"/>
          <a:lstStyle>
            <a:lvl1pPr algn="ctr">
              <a:lnSpc>
                <a:spcPct val="110000"/>
              </a:lnSpc>
              <a:spcBef>
                <a:spcPts val="1000"/>
              </a:spcBef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19" name="Sous-titre 2">
            <a:extLst>
              <a:ext uri="{FF2B5EF4-FFF2-40B4-BE49-F238E27FC236}">
                <a16:creationId xmlns:a16="http://schemas.microsoft.com/office/drawing/2014/main" id="{0F34EB02-AC27-416D-A53F-77F9841BFD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708" y="5101548"/>
            <a:ext cx="9781327" cy="5029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800"/>
            </a:lvl1pPr>
          </a:lstStyle>
          <a:p>
            <a:pPr rtl="0">
              <a:lnSpc>
                <a:spcPct val="110000"/>
              </a:lnSpc>
            </a:pPr>
            <a:r>
              <a:rPr lang="en-GB" sz="2200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 Semilight" panose="020B0402040204020203" pitchFamily="34" charset="0"/>
              </a:rPr>
              <a:t>Click to edit Master subtitle style</a:t>
            </a:r>
            <a:endParaRPr lang="fr-FR" sz="2200" noProof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212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Équipe">
    <p:bg>
      <p:bgPr>
        <a:solidFill>
          <a:schemeClr val="bg2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798F9B1-9C80-43D7-9EEB-62368C6E4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63122"/>
            <a:ext cx="12188952" cy="229487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19F8183-B975-40ED-AF54-2E47480E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632326"/>
            <a:ext cx="12188952" cy="2225674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5F15006B-9319-46AF-AE0D-7BBBA5A5F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79001"/>
            <a:ext cx="10348147" cy="1388631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en-GB" spc="120" noProof="0">
                <a:solidFill>
                  <a:schemeClr val="bg1"/>
                </a:solidFill>
                <a:cs typeface="Posterama" panose="020B0504020200020000" pitchFamily="34" charset="0"/>
              </a:rPr>
              <a:t>Click to edit Master title style</a:t>
            </a:r>
            <a:endParaRPr lang="fr-FR" spc="120" noProof="0">
              <a:solidFill>
                <a:schemeClr val="bg1"/>
              </a:solidFill>
              <a:cs typeface="Posterama" panose="020B0504020200020000" pitchFamily="34" charset="0"/>
            </a:endParaRPr>
          </a:p>
        </p:txBody>
      </p:sp>
      <p:sp>
        <p:nvSpPr>
          <p:cNvPr id="21" name="Espace réservé de la date 5">
            <a:extLst>
              <a:ext uri="{FF2B5EF4-FFF2-40B4-BE49-F238E27FC236}">
                <a16:creationId xmlns:a16="http://schemas.microsoft.com/office/drawing/2014/main" id="{EF966BF4-C741-471C-BD3E-40536108BD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7241"/>
            <a:ext cx="2743200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fr-FR" noProof="0">
                <a:solidFill>
                  <a:prstClr val="white">
                    <a:alpha val="60000"/>
                  </a:prstClr>
                </a:solidFill>
              </a:rPr>
              <a:t>2024 - Adeline Le Ray</a:t>
            </a:r>
          </a:p>
        </p:txBody>
      </p:sp>
      <p:sp>
        <p:nvSpPr>
          <p:cNvPr id="22" name="Espace réservé du pied de page 6">
            <a:extLst>
              <a:ext uri="{FF2B5EF4-FFF2-40B4-BE49-F238E27FC236}">
                <a16:creationId xmlns:a16="http://schemas.microsoft.com/office/drawing/2014/main" id="{E4052D32-8B32-4C10-8FF9-3CC40E7F3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241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00" b="0" i="0" u="none" strike="noStrike" kern="1200" cap="none" spc="0" normalizeH="0" noProof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P7 – Implémentez un modèle de scoring</a:t>
            </a:r>
          </a:p>
        </p:txBody>
      </p:sp>
      <p:sp>
        <p:nvSpPr>
          <p:cNvPr id="23" name="Espace réservé du numéro de diapositive 7">
            <a:extLst>
              <a:ext uri="{FF2B5EF4-FFF2-40B4-BE49-F238E27FC236}">
                <a16:creationId xmlns:a16="http://schemas.microsoft.com/office/drawing/2014/main" id="{423F6085-8F80-41B9-9BA1-8719DDB0C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241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B850FF-6169-4056-8077-06FFA93A5366}" type="slidenum">
              <a:rPr kumimoji="0" lang="fr-FR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fr-FR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452533-4333-455C-A755-FD0DB695115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2113" y="217488"/>
            <a:ext cx="11407775" cy="4344987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fr-FR" noProof="0"/>
              <a:t>Cliquez pour ajouter du contenu</a:t>
            </a:r>
          </a:p>
        </p:txBody>
      </p:sp>
    </p:spTree>
    <p:extLst>
      <p:ext uri="{BB962C8B-B14F-4D97-AF65-F5344CB8AC3E}">
        <p14:creationId xmlns:p14="http://schemas.microsoft.com/office/powerpoint/2010/main" val="1726798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ronologie">
    <p:bg>
      <p:bgPr>
        <a:solidFill>
          <a:schemeClr val="bg2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8EB1B99-4A44-424D-960B-E39E95E47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63122"/>
            <a:ext cx="12188952" cy="229487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7" name="Rectangle 26">
            <a:extLst>
              <a:ext uri="{FF2B5EF4-FFF2-40B4-BE49-F238E27FC236}">
                <a16:creationId xmlns:a16="http://schemas.microsoft.com/office/drawing/2014/main" id="{1C4B9F2D-4BC8-49AA-AF37-3F0C8E5A2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632326"/>
            <a:ext cx="12188952" cy="2225674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8" name="Titre 1">
            <a:extLst>
              <a:ext uri="{FF2B5EF4-FFF2-40B4-BE49-F238E27FC236}">
                <a16:creationId xmlns:a16="http://schemas.microsoft.com/office/drawing/2014/main" id="{59607F4D-1EB7-4A8D-BDBE-3FBD59A56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81785"/>
            <a:ext cx="10348147" cy="1572606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en-GB" spc="120" noProof="0">
                <a:solidFill>
                  <a:schemeClr val="bg1"/>
                </a:solidFill>
                <a:cs typeface="Posterama" panose="020B0504020200020000" pitchFamily="34" charset="0"/>
              </a:rPr>
              <a:t>Click to edit Master title style</a:t>
            </a:r>
            <a:endParaRPr lang="fr-FR" spc="120" noProof="0">
              <a:solidFill>
                <a:schemeClr val="bg1"/>
              </a:solidFill>
              <a:cs typeface="Posterama" panose="020B0504020200020000" pitchFamily="34" charset="0"/>
            </a:endParaRPr>
          </a:p>
        </p:txBody>
      </p:sp>
      <p:sp>
        <p:nvSpPr>
          <p:cNvPr id="29" name="Espace réservé de la date 5">
            <a:extLst>
              <a:ext uri="{FF2B5EF4-FFF2-40B4-BE49-F238E27FC236}">
                <a16:creationId xmlns:a16="http://schemas.microsoft.com/office/drawing/2014/main" id="{D059A74B-DC70-4E6A-8B79-92049E91B1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45903"/>
            <a:ext cx="2743200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fr-FR" noProof="0">
                <a:solidFill>
                  <a:prstClr val="white">
                    <a:alpha val="60000"/>
                  </a:prstClr>
                </a:solidFill>
              </a:rPr>
              <a:t>2024 - Adeline Le Ray</a:t>
            </a:r>
          </a:p>
        </p:txBody>
      </p:sp>
      <p:sp>
        <p:nvSpPr>
          <p:cNvPr id="30" name="Espace réservé du pied de page 6">
            <a:extLst>
              <a:ext uri="{FF2B5EF4-FFF2-40B4-BE49-F238E27FC236}">
                <a16:creationId xmlns:a16="http://schemas.microsoft.com/office/drawing/2014/main" id="{60A3B447-230B-4641-9E61-C6AFA8ADA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45903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00" b="0" i="0" u="none" strike="noStrike" kern="1200" cap="none" spc="0" normalizeH="0" noProof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P7 – Implémentez un modèle de scoring</a:t>
            </a:r>
          </a:p>
        </p:txBody>
      </p:sp>
      <p:sp>
        <p:nvSpPr>
          <p:cNvPr id="31" name="Espace réservé du numéro de diapositive 7">
            <a:extLst>
              <a:ext uri="{FF2B5EF4-FFF2-40B4-BE49-F238E27FC236}">
                <a16:creationId xmlns:a16="http://schemas.microsoft.com/office/drawing/2014/main" id="{D891FDCC-CEC5-46EA-83E5-AF2316413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45903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B850FF-6169-4056-8077-06FFA93A5366}" type="slidenum">
              <a:rPr kumimoji="0" lang="fr-FR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fr-FR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7112BDF-BBAF-4198-8203-F269CA203EB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89025" y="209550"/>
            <a:ext cx="10013950" cy="414337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Cliquez pour ajouter du contenu</a:t>
            </a:r>
          </a:p>
        </p:txBody>
      </p:sp>
    </p:spTree>
    <p:extLst>
      <p:ext uri="{BB962C8B-B14F-4D97-AF65-F5344CB8AC3E}">
        <p14:creationId xmlns:p14="http://schemas.microsoft.com/office/powerpoint/2010/main" val="656986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u 2 colonnes">
    <p:bg>
      <p:bgPr>
        <a:solidFill>
          <a:schemeClr val="bg2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DFDE745-8E05-475F-BC08-E9B8B01E6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D4AB668B-5364-48F5-8E6A-67B8A330D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4"/>
            <a:ext cx="10348146" cy="753172"/>
          </a:xfrm>
        </p:spPr>
        <p:txBody>
          <a:bodyPr rtlCol="0" anchor="t">
            <a:norm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>
              <a:lnSpc>
                <a:spcPct val="100000"/>
              </a:lnSpc>
            </a:pPr>
            <a:r>
              <a:rPr lang="en-GB" spc="120" noProof="0">
                <a:solidFill>
                  <a:schemeClr val="tx2"/>
                </a:solidFill>
                <a:cs typeface="Posterama" panose="020B0504020200020000" pitchFamily="34" charset="0"/>
              </a:rPr>
              <a:t>Click to edit Master title style</a:t>
            </a:r>
            <a:endParaRPr lang="fr-FR" spc="120" noProof="0">
              <a:solidFill>
                <a:schemeClr val="tx2"/>
              </a:solidFill>
              <a:cs typeface="Posterama" panose="020B0504020200020000" pitchFamily="34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DCD62CE-FD0C-47C1-94CE-C2F8B5AA8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-1" y="2719661"/>
            <a:ext cx="830249" cy="2548349"/>
          </a:xfrm>
          <a:prstGeom prst="rect">
            <a:avLst/>
          </a:prstGeom>
        </p:spPr>
      </p:pic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400F5829-71BC-4CC0-A88E-2D9B5D18E8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12288" y="1719628"/>
            <a:ext cx="4307865" cy="554038"/>
          </a:xfrm>
        </p:spPr>
        <p:txBody>
          <a:bodyPr rtlCol="0">
            <a:normAutofit/>
          </a:bodyPr>
          <a:lstStyle>
            <a:lvl1pPr marL="0" indent="0">
              <a:buNone/>
              <a:defRPr sz="2400"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FD2F63FE-D5D7-44B0-B72C-D45AA6EE12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12900" y="2332649"/>
            <a:ext cx="4306888" cy="3529013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7" name="Espace réservé du texte 15">
            <a:extLst>
              <a:ext uri="{FF2B5EF4-FFF2-40B4-BE49-F238E27FC236}">
                <a16:creationId xmlns:a16="http://schemas.microsoft.com/office/drawing/2014/main" id="{E0314D87-B4EE-460E-B18F-73BD139111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66350" y="1719628"/>
            <a:ext cx="4307865" cy="554038"/>
          </a:xfrm>
        </p:spPr>
        <p:txBody>
          <a:bodyPr rtlCol="0">
            <a:normAutofit/>
          </a:bodyPr>
          <a:lstStyle>
            <a:lvl1pPr marL="0" indent="0">
              <a:buNone/>
              <a:defRPr sz="2400"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0" name="Espace réservé du texte 18">
            <a:extLst>
              <a:ext uri="{FF2B5EF4-FFF2-40B4-BE49-F238E27FC236}">
                <a16:creationId xmlns:a16="http://schemas.microsoft.com/office/drawing/2014/main" id="{C6020A13-A1EE-4B0D-9E98-DEC8824C59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66838" y="2332649"/>
            <a:ext cx="4306888" cy="3529013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2" name="Espace réservé de la date 5">
            <a:extLst>
              <a:ext uri="{FF2B5EF4-FFF2-40B4-BE49-F238E27FC236}">
                <a16:creationId xmlns:a16="http://schemas.microsoft.com/office/drawing/2014/main" id="{DB65338A-C6F0-4F28-B7EA-064B872F62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5234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pPr rtl="0">
              <a:defRPr/>
            </a:pPr>
            <a:r>
              <a:rPr lang="fr-FR" noProof="0"/>
              <a:t>2024 - Adeline Le Ray</a:t>
            </a:r>
          </a:p>
        </p:txBody>
      </p:sp>
      <p:sp>
        <p:nvSpPr>
          <p:cNvPr id="13" name="Espace réservé du pied de page 6">
            <a:extLst>
              <a:ext uri="{FF2B5EF4-FFF2-40B4-BE49-F238E27FC236}">
                <a16:creationId xmlns:a16="http://schemas.microsoft.com/office/drawing/2014/main" id="{5743896B-BFE2-4F6B-B431-CF4B29CD3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5234"/>
            <a:ext cx="4114800" cy="365125"/>
          </a:xfrm>
        </p:spPr>
        <p:txBody>
          <a:bodyPr rtlCol="0"/>
          <a:lstStyle>
            <a:lvl1pPr>
              <a:defRPr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pPr rtl="0"/>
            <a:r>
              <a:rPr lang="fr-FR" noProof="0"/>
              <a:t>P7 – Implémentez un modèle de scoring</a:t>
            </a:r>
          </a:p>
        </p:txBody>
      </p:sp>
      <p:sp>
        <p:nvSpPr>
          <p:cNvPr id="14" name="Espace réservé du numéro de diapositive 7">
            <a:extLst>
              <a:ext uri="{FF2B5EF4-FFF2-40B4-BE49-F238E27FC236}">
                <a16:creationId xmlns:a16="http://schemas.microsoft.com/office/drawing/2014/main" id="{1F6558AB-F8E9-4605-A5ED-FE3F46A11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5234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pPr rtl="0">
              <a:defRPr/>
            </a:pPr>
            <a:fld id="{73B850FF-6169-4056-8077-06FFA93A5366}" type="slidenum">
              <a:rPr lang="fr-FR" noProof="0" smtClean="0"/>
              <a:pPr rtl="0">
                <a:defRPr/>
              </a:pPr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72868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 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6456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fr-FR" noProof="0" dirty="0"/>
              <a:t>2024 - Adeline Le Ray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6456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fr-FR" noProof="0" dirty="0"/>
              <a:t>P7 – Implémentez un modèle de </a:t>
            </a:r>
            <a:r>
              <a:rPr lang="fr-FR" noProof="0" dirty="0" err="1"/>
              <a:t>scoring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645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pPr rtl="0"/>
            <a:fld id="{73B850FF-6169-4056-8077-06FFA93A5366}" type="slidenum">
              <a:rPr lang="fr-FR" noProof="0" smtClean="0"/>
              <a:pPr rtl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73087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87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 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72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2024 - Adeline Le Ray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72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P7 – Implémentez un modèle de scoring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72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pPr rtl="0"/>
            <a:fld id="{73B850FF-6169-4056-8077-06FFA93A5366}" type="slidenum">
              <a:rPr lang="fr-FR" noProof="0" smtClean="0"/>
              <a:pPr rtl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52637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83" r:id="rId6"/>
    <p:sldLayoutId id="2147483785" r:id="rId7"/>
    <p:sldLayoutId id="2147483784" r:id="rId8"/>
    <p:sldLayoutId id="2147483779" r:id="rId9"/>
    <p:sldLayoutId id="2147483776" r:id="rId10"/>
    <p:sldLayoutId id="2147483777" r:id="rId11"/>
    <p:sldLayoutId id="2147483778" r:id="rId12"/>
    <p:sldLayoutId id="2147483780" r:id="rId13"/>
    <p:sldLayoutId id="2147483781" r:id="rId14"/>
    <p:sldLayoutId id="2147483786" r:id="rId15"/>
    <p:sldLayoutId id="2147483782" r:id="rId16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ebp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diagramQuickStyle" Target="../diagrams/quickStyle2.xml"/><Relationship Id="rId18" Type="http://schemas.openxmlformats.org/officeDocument/2006/relationships/image" Target="../media/image64.jpeg"/><Relationship Id="rId3" Type="http://schemas.openxmlformats.org/officeDocument/2006/relationships/image" Target="../media/image54.jpeg"/><Relationship Id="rId7" Type="http://schemas.openxmlformats.org/officeDocument/2006/relationships/image" Target="../media/image58.svg"/><Relationship Id="rId12" Type="http://schemas.openxmlformats.org/officeDocument/2006/relationships/diagramLayout" Target="../diagrams/layout2.xml"/><Relationship Id="rId17" Type="http://schemas.openxmlformats.org/officeDocument/2006/relationships/image" Target="../media/image63.png"/><Relationship Id="rId2" Type="http://schemas.openxmlformats.org/officeDocument/2006/relationships/image" Target="../media/image53.png"/><Relationship Id="rId16" Type="http://schemas.openxmlformats.org/officeDocument/2006/relationships/image" Target="../media/image62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7.png"/><Relationship Id="rId11" Type="http://schemas.openxmlformats.org/officeDocument/2006/relationships/diagramData" Target="../diagrams/data2.xml"/><Relationship Id="rId5" Type="http://schemas.openxmlformats.org/officeDocument/2006/relationships/image" Target="../media/image56.png"/><Relationship Id="rId15" Type="http://schemas.microsoft.com/office/2007/relationships/diagramDrawing" Target="../diagrams/drawing2.xml"/><Relationship Id="rId10" Type="http://schemas.openxmlformats.org/officeDocument/2006/relationships/image" Target="../media/image61.png"/><Relationship Id="rId4" Type="http://schemas.openxmlformats.org/officeDocument/2006/relationships/image" Target="../media/image55.jpeg"/><Relationship Id="rId9" Type="http://schemas.openxmlformats.org/officeDocument/2006/relationships/image" Target="../media/image60.png"/><Relationship Id="rId14" Type="http://schemas.openxmlformats.org/officeDocument/2006/relationships/diagramColors" Target="../diagrams/colors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ebp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5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ebp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ebp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7" Type="http://schemas.openxmlformats.org/officeDocument/2006/relationships/image" Target="../media/image79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8.png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7" Type="http://schemas.openxmlformats.org/officeDocument/2006/relationships/image" Target="../media/image79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8.png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ebp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ebp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hyperlink" Target="https://github.com/AdelineLR/OC_DS_P7_Implementez_un_modele_de_scoring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elineLR/OC_DS_P7_Implementez_un_modele_de_scoring/commits/main/" TargetMode="External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5.png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9" Type="http://schemas.openxmlformats.org/officeDocument/2006/relationships/image" Target="../media/image18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ebp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1.xml"/><Relationship Id="rId11" Type="http://schemas.openxmlformats.org/officeDocument/2006/relationships/image" Target="../media/image24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23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6B0B2BB2-146B-4714-8570-77C449ABC0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3876" y="304801"/>
            <a:ext cx="9601200" cy="1534297"/>
          </a:xfrm>
        </p:spPr>
        <p:txBody>
          <a:bodyPr rtlCol="0"/>
          <a:lstStyle/>
          <a:p>
            <a:pPr rtl="0"/>
            <a:r>
              <a:rPr lang="fr-FR" dirty="0"/>
              <a:t>Implémentez un modèle de </a:t>
            </a:r>
            <a:r>
              <a:rPr lang="fr-FR" dirty="0" err="1"/>
              <a:t>scoring</a:t>
            </a:r>
            <a:endParaRPr lang="fr-FR" dirty="0"/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7DEE731E-C361-4204-9B35-43843B693B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2976" y="1905001"/>
            <a:ext cx="8763001" cy="962442"/>
          </a:xfrm>
        </p:spPr>
        <p:txBody>
          <a:bodyPr rtlCol="0"/>
          <a:lstStyle/>
          <a:p>
            <a:pPr rtl="0"/>
            <a:r>
              <a:rPr lang="fr-FR" dirty="0"/>
              <a:t>P7 – Parcours Data </a:t>
            </a:r>
            <a:r>
              <a:rPr lang="fr-FR" dirty="0" err="1"/>
              <a:t>Scientist</a:t>
            </a:r>
            <a:r>
              <a:rPr lang="fr-FR" dirty="0"/>
              <a:t> – Adeline Le Ray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7538F04-28F4-06A4-F3BA-180AB400C68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6118" b="61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06661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509C3-AA36-219D-157E-86F42B011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8595B-4983-7EF3-1F2D-3D83C6B48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136" y="262407"/>
            <a:ext cx="10003218" cy="729343"/>
          </a:xfrm>
        </p:spPr>
        <p:txBody>
          <a:bodyPr>
            <a:normAutofit fontScale="90000"/>
          </a:bodyPr>
          <a:lstStyle/>
          <a:p>
            <a:r>
              <a:rPr lang="fr-FR" sz="4400" dirty="0"/>
              <a:t>Best model : </a:t>
            </a:r>
            <a:r>
              <a:rPr lang="fr-FR" sz="4400" dirty="0" err="1"/>
              <a:t>LightGBM</a:t>
            </a:r>
            <a:endParaRPr lang="fr-FR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8BF7B5-C672-F467-03CB-59EC73F74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fr-FR" noProof="0"/>
              <a:t>2024 - Adeline Le Ray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0893DD-94EF-2A51-277C-52A684034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P7 – Implémentez un modèle de scoring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557D5B-3BA2-711E-F34F-F1AF4F003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73B850FF-6169-4056-8077-06FFA93A5366}" type="slidenum">
              <a:rPr lang="fr-FR" noProof="0" smtClean="0"/>
              <a:pPr rtl="0">
                <a:defRPr/>
              </a:pPr>
              <a:t>10</a:t>
            </a:fld>
            <a:endParaRPr lang="fr-FR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9916D5-B66B-20CD-DFA0-17CFAC7846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0048" y="1055198"/>
            <a:ext cx="10428674" cy="533963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2E952D2-FA59-9431-FC33-9F6EA4A0E908}"/>
              </a:ext>
            </a:extLst>
          </p:cNvPr>
          <p:cNvSpPr/>
          <p:nvPr/>
        </p:nvSpPr>
        <p:spPr>
          <a:xfrm>
            <a:off x="1235504" y="3830561"/>
            <a:ext cx="10003218" cy="676125"/>
          </a:xfrm>
          <a:prstGeom prst="rect">
            <a:avLst/>
          </a:prstGeom>
          <a:solidFill>
            <a:srgbClr val="307C7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EB1515-72DE-EEC7-4A44-D106784AD39F}"/>
              </a:ext>
            </a:extLst>
          </p:cNvPr>
          <p:cNvSpPr/>
          <p:nvPr/>
        </p:nvSpPr>
        <p:spPr>
          <a:xfrm>
            <a:off x="6858000" y="3830561"/>
            <a:ext cx="783771" cy="67612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0945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FD104-1E8C-C2BF-FDF0-458E635E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704" y="291269"/>
            <a:ext cx="12003210" cy="729343"/>
          </a:xfrm>
        </p:spPr>
        <p:txBody>
          <a:bodyPr>
            <a:noAutofit/>
          </a:bodyPr>
          <a:lstStyle/>
          <a:p>
            <a:r>
              <a:rPr lang="fr-FR" sz="3600" dirty="0"/>
              <a:t>Best </a:t>
            </a:r>
            <a:r>
              <a:rPr lang="fr-FR" sz="3600" dirty="0" err="1"/>
              <a:t>experiment</a:t>
            </a:r>
            <a:r>
              <a:rPr lang="fr-FR" sz="3600" dirty="0"/>
              <a:t> </a:t>
            </a:r>
            <a:r>
              <a:rPr lang="fr-FR" sz="3600" dirty="0" err="1"/>
              <a:t>with</a:t>
            </a:r>
            <a:r>
              <a:rPr lang="fr-FR" sz="3600" dirty="0"/>
              <a:t> </a:t>
            </a:r>
            <a:r>
              <a:rPr lang="fr-FR" sz="3600" dirty="0" err="1"/>
              <a:t>class_weight</a:t>
            </a:r>
            <a:r>
              <a:rPr lang="fr-FR" sz="3600" dirty="0"/>
              <a:t> = ‘</a:t>
            </a:r>
            <a:r>
              <a:rPr lang="fr-FR" sz="3600" dirty="0" err="1"/>
              <a:t>balanced</a:t>
            </a:r>
            <a:r>
              <a:rPr lang="fr-FR" sz="3600" dirty="0"/>
              <a:t>’ </a:t>
            </a:r>
            <a:br>
              <a:rPr lang="fr-FR" sz="3600" dirty="0"/>
            </a:br>
            <a:r>
              <a:rPr lang="fr-FR" sz="3600" dirty="0"/>
              <a:t>Best model : </a:t>
            </a:r>
            <a:r>
              <a:rPr lang="fr-FR" sz="3600" dirty="0" err="1"/>
              <a:t>LightGBM</a:t>
            </a:r>
            <a:endParaRPr lang="fr-FR" sz="36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56CB56-7814-724E-BD04-BA333A913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fr-FR" noProof="0"/>
              <a:t>2024 - Adeline Le Ray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E1004B-A689-73CF-8441-F7A0D3019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P7 – Implémentez un modèle de scoring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1D25E5-278B-8780-55D1-C7496FF3A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73B850FF-6169-4056-8077-06FFA93A5366}" type="slidenum">
              <a:rPr lang="fr-FR" noProof="0" smtClean="0"/>
              <a:pPr rtl="0">
                <a:defRPr/>
              </a:pPr>
              <a:t>11</a:t>
            </a:fld>
            <a:endParaRPr lang="fr-FR" noProof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253904F-568C-F398-E1D5-EE2FF77FE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95" y="1347001"/>
            <a:ext cx="11496809" cy="453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D942DB-D30C-FA7F-B4FF-737D599A384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34199" y="5842768"/>
            <a:ext cx="6378493" cy="723963"/>
          </a:xfrm>
          <a:prstGeom prst="rect">
            <a:avLst/>
          </a:prstGeom>
        </p:spPr>
      </p:pic>
      <p:sp>
        <p:nvSpPr>
          <p:cNvPr id="10" name="Arrow: Curved Right 9">
            <a:extLst>
              <a:ext uri="{FF2B5EF4-FFF2-40B4-BE49-F238E27FC236}">
                <a16:creationId xmlns:a16="http://schemas.microsoft.com/office/drawing/2014/main" id="{AAFA83EF-2BC0-7C5F-7915-19A14A47503B}"/>
              </a:ext>
            </a:extLst>
          </p:cNvPr>
          <p:cNvSpPr/>
          <p:nvPr/>
        </p:nvSpPr>
        <p:spPr>
          <a:xfrm>
            <a:off x="2836463" y="5785400"/>
            <a:ext cx="447040" cy="615514"/>
          </a:xfrm>
          <a:prstGeom prst="curved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0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D3ECB-70A3-47C6-3559-E8A2F2F55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fr-FR" noProof="0"/>
              <a:t>2024 - Adeline Le Ray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9738E-8553-CD56-2494-D27888BAB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P7 – Implémentez un modèle de scoring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ADEF29-CF36-1F73-6793-A30C90C67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73B850FF-6169-4056-8077-06FFA93A5366}" type="slidenum">
              <a:rPr lang="fr-FR" noProof="0" smtClean="0"/>
              <a:pPr rtl="0">
                <a:defRPr/>
              </a:pPr>
              <a:t>12</a:t>
            </a:fld>
            <a:endParaRPr lang="fr-FR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B71352-5FF9-2911-5D7C-8BE03ADD9C1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994"/>
          <a:stretch/>
        </p:blipFill>
        <p:spPr>
          <a:xfrm>
            <a:off x="939695" y="1463674"/>
            <a:ext cx="3139712" cy="22709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641DCA-1181-B895-2C18-386EE45C93A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59475" y="1463674"/>
            <a:ext cx="3124471" cy="22709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C9AC95-9447-76AD-8D2A-11A80D7C2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5930" y="2248792"/>
            <a:ext cx="3406435" cy="10364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FFB8D1F-210D-0BC7-0829-9C9DE28655E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895"/>
          <a:stretch/>
        </p:blipFill>
        <p:spPr>
          <a:xfrm>
            <a:off x="8105930" y="3285202"/>
            <a:ext cx="3406435" cy="5715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4CAF87C-932A-F994-7C82-FB6A820CFE3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1974"/>
          <a:stretch/>
        </p:blipFill>
        <p:spPr>
          <a:xfrm>
            <a:off x="8085739" y="3856752"/>
            <a:ext cx="3406435" cy="5715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5F8664C-5DAB-0AA0-540C-CB136BD1A634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1635" y="3892312"/>
            <a:ext cx="3174436" cy="2072680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805D7AFC-420F-3533-0166-732420D5B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841" y="291839"/>
            <a:ext cx="10873740" cy="728663"/>
          </a:xfrm>
        </p:spPr>
        <p:txBody>
          <a:bodyPr>
            <a:noAutofit/>
          </a:bodyPr>
          <a:lstStyle/>
          <a:p>
            <a:r>
              <a:rPr lang="fr-FR" sz="3600" dirty="0"/>
              <a:t>Best </a:t>
            </a:r>
            <a:r>
              <a:rPr lang="fr-FR" sz="3600" dirty="0" err="1"/>
              <a:t>experiment</a:t>
            </a:r>
            <a:r>
              <a:rPr lang="fr-FR" sz="3600" dirty="0"/>
              <a:t> </a:t>
            </a:r>
            <a:r>
              <a:rPr lang="fr-FR" sz="3600" dirty="0" err="1"/>
              <a:t>with</a:t>
            </a:r>
            <a:r>
              <a:rPr lang="fr-FR" sz="3600" dirty="0"/>
              <a:t> </a:t>
            </a:r>
            <a:r>
              <a:rPr lang="fr-FR" sz="3600" dirty="0" err="1"/>
              <a:t>class_weight</a:t>
            </a:r>
            <a:r>
              <a:rPr lang="fr-FR" sz="3600" dirty="0"/>
              <a:t> = ‘</a:t>
            </a:r>
            <a:r>
              <a:rPr lang="fr-FR" sz="3600" dirty="0" err="1"/>
              <a:t>balanced</a:t>
            </a:r>
            <a:r>
              <a:rPr lang="fr-FR" sz="3600" dirty="0"/>
              <a:t>’ </a:t>
            </a:r>
            <a:br>
              <a:rPr lang="fr-FR" sz="3600" dirty="0"/>
            </a:br>
            <a:r>
              <a:rPr lang="fr-FR" sz="3600" dirty="0"/>
              <a:t>Best model : </a:t>
            </a:r>
            <a:r>
              <a:rPr lang="fr-FR" sz="3600" dirty="0" err="1"/>
              <a:t>LightGBM</a:t>
            </a:r>
            <a:endParaRPr lang="fr-FR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C5D80-4046-5CFF-3220-75C462276501}"/>
              </a:ext>
            </a:extLst>
          </p:cNvPr>
          <p:cNvSpPr txBox="1"/>
          <p:nvPr/>
        </p:nvSpPr>
        <p:spPr>
          <a:xfrm>
            <a:off x="1587214" y="1814298"/>
            <a:ext cx="1573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/>
              <a:t>À maximiser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0BF22B-814A-B94D-2464-84C0A8D545B3}"/>
              </a:ext>
            </a:extLst>
          </p:cNvPr>
          <p:cNvSpPr txBox="1"/>
          <p:nvPr/>
        </p:nvSpPr>
        <p:spPr>
          <a:xfrm>
            <a:off x="5035129" y="1814298"/>
            <a:ext cx="1573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/>
              <a:t>À minimiser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94253C-A68F-4071-5D32-3C62704A6261}"/>
              </a:ext>
            </a:extLst>
          </p:cNvPr>
          <p:cNvSpPr txBox="1"/>
          <p:nvPr/>
        </p:nvSpPr>
        <p:spPr>
          <a:xfrm>
            <a:off x="1491078" y="4142527"/>
            <a:ext cx="1573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/>
              <a:t>À maximiser</a:t>
            </a:r>
          </a:p>
        </p:txBody>
      </p:sp>
    </p:spTree>
    <p:extLst>
      <p:ext uri="{BB962C8B-B14F-4D97-AF65-F5344CB8AC3E}">
        <p14:creationId xmlns:p14="http://schemas.microsoft.com/office/powerpoint/2010/main" val="1105823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3BCCD-5DBD-5DA8-011E-DC3FCF89A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Seuil optimal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86EF1E-3B4A-AF53-E26E-EA6F084D1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fr-FR" noProof="0"/>
              <a:t>2024 - Adeline Le Ray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DDBF98-E433-2C32-732E-E177403D6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P7 – Implémentez un modèle de scoring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50EF8E-E5F2-C038-1773-43E5EF4AE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73B850FF-6169-4056-8077-06FFA93A5366}" type="slidenum">
              <a:rPr lang="fr-FR" noProof="0" smtClean="0"/>
              <a:pPr rtl="0">
                <a:defRPr/>
              </a:pPr>
              <a:t>13</a:t>
            </a:fld>
            <a:endParaRPr lang="fr-FR" noProof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FEA6AA4-0088-3EB3-3988-EEF814D183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93"/>
          <a:stretch/>
        </p:blipFill>
        <p:spPr bwMode="auto">
          <a:xfrm>
            <a:off x="6566731" y="835040"/>
            <a:ext cx="3860280" cy="252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F1E1A17B-5BBD-D59C-3E85-564FC535DA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32" r="49982" b="33763"/>
          <a:stretch/>
        </p:blipFill>
        <p:spPr bwMode="auto">
          <a:xfrm>
            <a:off x="1103669" y="1721842"/>
            <a:ext cx="4441723" cy="422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29F5767D-C9D4-7A7E-2CE8-999A87EC34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-107"/>
          <a:stretch/>
        </p:blipFill>
        <p:spPr bwMode="auto">
          <a:xfrm>
            <a:off x="6566731" y="3635806"/>
            <a:ext cx="3860280" cy="252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083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21B57-C45B-7021-AEAD-288BC7671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Feature</a:t>
            </a:r>
            <a:r>
              <a:rPr lang="fr-FR" dirty="0"/>
              <a:t> importance globale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2E098C-F139-0706-9FB1-43883D511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fr-FR" noProof="0"/>
              <a:t>2024 - Adeline Le Ray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BEEA3A-F207-B73C-8B7C-6A8C28CAE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P7 – Implémentez un modèle de scoring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AD546B-A7DC-E77D-78E1-81A48D183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73B850FF-6169-4056-8077-06FFA93A5366}" type="slidenum">
              <a:rPr lang="fr-FR" noProof="0" smtClean="0"/>
              <a:pPr rtl="0">
                <a:defRPr/>
              </a:pPr>
              <a:t>14</a:t>
            </a:fld>
            <a:endParaRPr lang="fr-FR" noProof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C80A76-E20F-635D-3564-0D878921D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153" y="1329897"/>
            <a:ext cx="7896225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764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C9296-4BEF-1931-BA6F-049234040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Feature</a:t>
            </a:r>
            <a:r>
              <a:rPr lang="fr-FR" dirty="0"/>
              <a:t> importance locale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4F1990-CC8E-0113-43C0-DB6770950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fr-FR" noProof="0"/>
              <a:t>2024 - Adeline Le Ray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2E5EB6-2441-0C5C-D955-1784A859A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P7 – Implémentez un modèle de scoring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3A5A9D-28A9-F5A6-2A6D-15FF17645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73B850FF-6169-4056-8077-06FFA93A5366}" type="slidenum">
              <a:rPr lang="fr-FR" noProof="0" smtClean="0"/>
              <a:pPr rtl="0">
                <a:defRPr/>
              </a:pPr>
              <a:t>15</a:t>
            </a:fld>
            <a:endParaRPr lang="fr-FR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DA6232-AF70-D012-43A2-2710F02CDC15}"/>
              </a:ext>
            </a:extLst>
          </p:cNvPr>
          <p:cNvSpPr txBox="1"/>
          <p:nvPr/>
        </p:nvSpPr>
        <p:spPr>
          <a:xfrm>
            <a:off x="6850034" y="2016751"/>
            <a:ext cx="4532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3"/>
                </a:solidFill>
              </a:rPr>
              <a:t>Mauvais client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89012D-BA81-EDDE-89EA-70E46DEFF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70" y="2386083"/>
            <a:ext cx="5831142" cy="320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63FE798-D23F-B6C3-2082-BC453DD5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86083"/>
            <a:ext cx="6040740" cy="320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51EEC0-F35D-9342-ED16-092EF1E6C4AD}"/>
              </a:ext>
            </a:extLst>
          </p:cNvPr>
          <p:cNvSpPr txBox="1"/>
          <p:nvPr/>
        </p:nvSpPr>
        <p:spPr>
          <a:xfrm>
            <a:off x="967708" y="2055071"/>
            <a:ext cx="4532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3"/>
                </a:solidFill>
              </a:rPr>
              <a:t>Bon client</a:t>
            </a:r>
          </a:p>
        </p:txBody>
      </p:sp>
    </p:spTree>
    <p:extLst>
      <p:ext uri="{BB962C8B-B14F-4D97-AF65-F5344CB8AC3E}">
        <p14:creationId xmlns:p14="http://schemas.microsoft.com/office/powerpoint/2010/main" val="56265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ED0E3-B52D-CC1D-70C1-5DAABC32D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537"/>
            <a:ext cx="4633785" cy="2397324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Pipeline de déploiement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A98812-6D8A-9F93-6A57-01D8C91E2E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716140"/>
            <a:ext cx="4633913" cy="180693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Approche </a:t>
            </a:r>
            <a:r>
              <a:rPr lang="fr-FR" dirty="0" err="1"/>
              <a:t>MLOps</a:t>
            </a: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Pipeline de déploiement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64474F7-E5C3-0AB2-541E-F689ADE93FC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5" r="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52573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31185-BEF8-E4F8-7425-A5D52FD4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40" y="236936"/>
            <a:ext cx="10348146" cy="753172"/>
          </a:xfrm>
        </p:spPr>
        <p:txBody>
          <a:bodyPr>
            <a:normAutofit fontScale="90000"/>
          </a:bodyPr>
          <a:lstStyle/>
          <a:p>
            <a:r>
              <a:rPr lang="fr-FR" dirty="0"/>
              <a:t>Approche </a:t>
            </a:r>
            <a:r>
              <a:rPr lang="fr-FR" dirty="0" err="1"/>
              <a:t>MLOps</a:t>
            </a:r>
            <a:endParaRPr lang="fr-FR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64E68F-1145-06AE-5851-5E75D5452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fr-FR" noProof="0"/>
              <a:t>2024 - Adeline Le Ray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CC3603-12A7-E29F-8BBC-BCDD883D8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 dirty="0"/>
              <a:t>P7 – Implémentez un modèle de </a:t>
            </a:r>
            <a:r>
              <a:rPr lang="fr-FR" noProof="0" dirty="0" err="1"/>
              <a:t>scoring</a:t>
            </a:r>
            <a:endParaRPr lang="fr-FR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560EEE-3712-0012-DFA9-2BFDA4E2F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73B850FF-6169-4056-8077-06FFA93A5366}" type="slidenum">
              <a:rPr lang="fr-FR" noProof="0" smtClean="0"/>
              <a:pPr rtl="0">
                <a:defRPr/>
              </a:pPr>
              <a:t>17</a:t>
            </a:fld>
            <a:endParaRPr lang="fr-FR" noProof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212F4A3-AF0F-5C91-A152-8D5AC84DC267}"/>
              </a:ext>
            </a:extLst>
          </p:cNvPr>
          <p:cNvSpPr/>
          <p:nvPr/>
        </p:nvSpPr>
        <p:spPr>
          <a:xfrm>
            <a:off x="8852678" y="7198095"/>
            <a:ext cx="488756" cy="3020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AutoShape 14" descr="CI/CD | Black Duck">
            <a:extLst>
              <a:ext uri="{FF2B5EF4-FFF2-40B4-BE49-F238E27FC236}">
                <a16:creationId xmlns:a16="http://schemas.microsoft.com/office/drawing/2014/main" id="{443DE71D-E0D2-DB62-314B-FB654DFEBC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27F48F9A-BFBD-A7B4-4B06-CC690E8DC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5169" y="1614267"/>
            <a:ext cx="8926461" cy="446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49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61B13-C841-7E79-3C14-2FBB20ED3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>
                <a:solidFill>
                  <a:schemeClr val="tx2"/>
                </a:solidFill>
              </a:rPr>
              <a:t>Pipeline de déploiement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2FC69-E142-5C8A-6EBB-3CD16EFFB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fr-FR" noProof="0"/>
              <a:t>2024 - Adeline Le Ray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503783-3E72-0031-8846-79A59AB21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P7 – Implémentez un modèle de scoring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5F380C-2AC5-BD93-8E2C-5CEDBC855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73B850FF-6169-4056-8077-06FFA93A5366}" type="slidenum">
              <a:rPr lang="fr-FR" noProof="0" smtClean="0"/>
              <a:pPr rtl="0">
                <a:defRPr/>
              </a:pPr>
              <a:t>18</a:t>
            </a:fld>
            <a:endParaRPr lang="fr-FR" noProof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C015B3B-5B98-3B8C-33C3-3C36DF32BB6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2940" y="4661856"/>
            <a:ext cx="1806233" cy="332181"/>
          </a:xfrm>
          <a:prstGeom prst="rect">
            <a:avLst/>
          </a:prstGeom>
        </p:spPr>
      </p:pic>
      <p:pic>
        <p:nvPicPr>
          <p:cNvPr id="2056" name="Picture 8" descr="Docker Logo : histoire, signification de l'emblème">
            <a:extLst>
              <a:ext uri="{FF2B5EF4-FFF2-40B4-BE49-F238E27FC236}">
                <a16:creationId xmlns:a16="http://schemas.microsoft.com/office/drawing/2014/main" id="{24A5C244-7F90-9060-0EBC-495677273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067" y="4013856"/>
            <a:ext cx="1574423" cy="88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WS • ACKnowledge">
            <a:extLst>
              <a:ext uri="{FF2B5EF4-FFF2-40B4-BE49-F238E27FC236}">
                <a16:creationId xmlns:a16="http://schemas.microsoft.com/office/drawing/2014/main" id="{5E0558B2-D870-F164-6930-12B2F3955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510" y="3578377"/>
            <a:ext cx="1781175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9C07532-D7B3-2F93-B798-582FE6163BB7}"/>
              </a:ext>
            </a:extLst>
          </p:cNvPr>
          <p:cNvGrpSpPr/>
          <p:nvPr/>
        </p:nvGrpSpPr>
        <p:grpSpPr>
          <a:xfrm>
            <a:off x="6151793" y="1568058"/>
            <a:ext cx="1414233" cy="1165959"/>
            <a:chOff x="6574708" y="1711228"/>
            <a:chExt cx="1414233" cy="1165959"/>
          </a:xfrm>
        </p:grpSpPr>
        <p:pic>
          <p:nvPicPr>
            <p:cNvPr id="2064" name="Picture 16" descr="Githubactions Vector SVG Icon - SVG Repo">
              <a:extLst>
                <a:ext uri="{FF2B5EF4-FFF2-40B4-BE49-F238E27FC236}">
                  <a16:creationId xmlns:a16="http://schemas.microsoft.com/office/drawing/2014/main" id="{94390865-4857-88AC-DFA2-FB73627476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3469" y="1711228"/>
              <a:ext cx="814764" cy="8147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7F439B-5E99-DACE-4A21-1553E2F9C34A}"/>
                </a:ext>
              </a:extLst>
            </p:cNvPr>
            <p:cNvSpPr txBox="1"/>
            <p:nvPr/>
          </p:nvSpPr>
          <p:spPr>
            <a:xfrm>
              <a:off x="6574708" y="2569410"/>
              <a:ext cx="14142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3"/>
                  </a:solidFill>
                </a:rPr>
                <a:t>GitHub Actions</a:t>
              </a:r>
            </a:p>
          </p:txBody>
        </p:sp>
      </p:grpSp>
      <p:pic>
        <p:nvPicPr>
          <p:cNvPr id="15" name="Graphic 14" descr="Syncing cloud">
            <a:extLst>
              <a:ext uri="{FF2B5EF4-FFF2-40B4-BE49-F238E27FC236}">
                <a16:creationId xmlns:a16="http://schemas.microsoft.com/office/drawing/2014/main" id="{296B7C89-5DE2-62A9-A97D-6B23FD0DA9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47685" y="1765866"/>
            <a:ext cx="1320747" cy="1320747"/>
          </a:xfrm>
          <a:prstGeom prst="rect">
            <a:avLst/>
          </a:prstGeom>
        </p:spPr>
      </p:pic>
      <p:pic>
        <p:nvPicPr>
          <p:cNvPr id="2066" name="Picture 18" descr="Unit and Integration testing with Pytest | GGDX Software Solutions">
            <a:extLst>
              <a:ext uri="{FF2B5EF4-FFF2-40B4-BE49-F238E27FC236}">
                <a16:creationId xmlns:a16="http://schemas.microsoft.com/office/drawing/2014/main" id="{739EE5D6-D1BC-998E-4069-AE51F273FD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9" t="19760" r="31511" b="17939"/>
          <a:stretch/>
        </p:blipFill>
        <p:spPr bwMode="auto">
          <a:xfrm>
            <a:off x="5763789" y="3915491"/>
            <a:ext cx="998689" cy="103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C8FE65-95B3-9F35-C6BA-8FEEB9C6CA80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1503" y="1880129"/>
            <a:ext cx="1320747" cy="1320747"/>
          </a:xfrm>
          <a:prstGeom prst="rect">
            <a:avLst/>
          </a:prstGeom>
        </p:spPr>
      </p:pic>
      <p:pic>
        <p:nvPicPr>
          <p:cNvPr id="3076" name="Picture 4" descr="Amazon EC2 : Server Virtuel Flexible et Puissant">
            <a:extLst>
              <a:ext uri="{FF2B5EF4-FFF2-40B4-BE49-F238E27FC236}">
                <a16:creationId xmlns:a16="http://schemas.microsoft.com/office/drawing/2014/main" id="{4E32E625-3D3F-DF26-F339-C5B3732212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6" t="9134" r="28710"/>
          <a:stretch/>
        </p:blipFill>
        <p:spPr bwMode="auto">
          <a:xfrm>
            <a:off x="8946612" y="4970012"/>
            <a:ext cx="1116845" cy="145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7C146F09-BCE6-8740-01FD-6739C283C5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7749634"/>
              </p:ext>
            </p:extLst>
          </p:nvPr>
        </p:nvGraphicFramePr>
        <p:xfrm>
          <a:off x="570271" y="2436659"/>
          <a:ext cx="11425084" cy="1984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pic>
        <p:nvPicPr>
          <p:cNvPr id="3078" name="Picture 6">
            <a:extLst>
              <a:ext uri="{FF2B5EF4-FFF2-40B4-BE49-F238E27FC236}">
                <a16:creationId xmlns:a16="http://schemas.microsoft.com/office/drawing/2014/main" id="{B2B1DE56-4139-B474-2F73-B005604C5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4" y="3943671"/>
            <a:ext cx="545866" cy="59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README.md · main · Developer Advocacy at GitLab / unmaintained / Check Docker  Hub Limit · GitLab">
            <a:extLst>
              <a:ext uri="{FF2B5EF4-FFF2-40B4-BE49-F238E27FC236}">
                <a16:creationId xmlns:a16="http://schemas.microsoft.com/office/drawing/2014/main" id="{39C3E603-5268-C3F0-0887-7CDAC6679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430" y="3878335"/>
            <a:ext cx="1305145" cy="104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GitHub Logo : histoire, signification de l'emblème">
            <a:extLst>
              <a:ext uri="{FF2B5EF4-FFF2-40B4-BE49-F238E27FC236}">
                <a16:creationId xmlns:a16="http://schemas.microsoft.com/office/drawing/2014/main" id="{11F3BB82-D8FE-1E9D-B2BD-36DE6817D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173" y="1479419"/>
            <a:ext cx="1320747" cy="123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756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B336A-3D12-5542-9D8C-5E167A0BD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E0C84-AD04-046D-991B-2F553A8B3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865" y="1926497"/>
            <a:ext cx="4633785" cy="2397324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accent4"/>
                </a:solidFill>
              </a:rPr>
              <a:t>Monitoring Data drift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29A650F-6BBC-F5BB-6920-14A9E7CE240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878812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>
            <a:extLst>
              <a:ext uri="{FF2B5EF4-FFF2-40B4-BE49-F238E27FC236}">
                <a16:creationId xmlns:a16="http://schemas.microsoft.com/office/drawing/2014/main" id="{E5D4720F-D621-45A7-806A-D71ED588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381000"/>
            <a:ext cx="10003218" cy="1600124"/>
          </a:xfrm>
        </p:spPr>
        <p:txBody>
          <a:bodyPr rtlCol="0"/>
          <a:lstStyle/>
          <a:p>
            <a:pPr rtl="0"/>
            <a:r>
              <a:rPr lang="fr-FR" dirty="0"/>
              <a:t>Sommaire</a:t>
            </a:r>
          </a:p>
        </p:txBody>
      </p:sp>
      <p:sp>
        <p:nvSpPr>
          <p:cNvPr id="14" name="Espace réservé de la date 13">
            <a:extLst>
              <a:ext uri="{FF2B5EF4-FFF2-40B4-BE49-F238E27FC236}">
                <a16:creationId xmlns:a16="http://schemas.microsoft.com/office/drawing/2014/main" id="{388A9195-E86D-4E1B-B4FA-2986201F25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4964"/>
            <a:ext cx="2743200" cy="365125"/>
          </a:xfrm>
        </p:spPr>
        <p:txBody>
          <a:bodyPr rtlCol="0"/>
          <a:lstStyle/>
          <a:p>
            <a:r>
              <a:rPr lang="fr-FR"/>
              <a:t>2024 - Adeline Le Ray</a:t>
            </a:r>
            <a:endParaRPr lang="fr-FR" dirty="0"/>
          </a:p>
        </p:txBody>
      </p:sp>
      <p:sp>
        <p:nvSpPr>
          <p:cNvPr id="15" name="Espace réservé du pied de page 14">
            <a:extLst>
              <a:ext uri="{FF2B5EF4-FFF2-40B4-BE49-F238E27FC236}">
                <a16:creationId xmlns:a16="http://schemas.microsoft.com/office/drawing/2014/main" id="{52F2BB9A-E98D-4938-ACF5-829200923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9310" y="6484964"/>
            <a:ext cx="3976429" cy="365125"/>
          </a:xfrm>
        </p:spPr>
        <p:txBody>
          <a:bodyPr rtlCol="0"/>
          <a:lstStyle/>
          <a:p>
            <a:pPr rtl="0"/>
            <a:r>
              <a:rPr lang="fr-FR" dirty="0"/>
              <a:t>P7 – Implémentez un modèle de </a:t>
            </a:r>
            <a:r>
              <a:rPr lang="fr-FR" dirty="0" err="1"/>
              <a:t>scoring</a:t>
            </a:r>
            <a:endParaRPr lang="fr-FR" dirty="0"/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BA486A46-0CD4-48E6-AC5A-BF3B69F9B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86908" y="6484964"/>
            <a:ext cx="1166892" cy="365125"/>
          </a:xfrm>
        </p:spPr>
        <p:txBody>
          <a:bodyPr rtlCol="0"/>
          <a:lstStyle/>
          <a:p>
            <a:pPr lvl="0" rtl="0"/>
            <a:fld id="{73B850FF-6169-4056-8077-06FFA93A5366}" type="slidenum">
              <a:rPr lang="fr-FR" smtClean="0"/>
              <a:pPr lvl="0" rtl="0"/>
              <a:t>2</a:t>
            </a:fld>
            <a:endParaRPr lang="fr-FR" dirty="0"/>
          </a:p>
        </p:txBody>
      </p:sp>
      <p:grpSp>
        <p:nvGrpSpPr>
          <p:cNvPr id="3" name="Groupe 4">
            <a:extLst>
              <a:ext uri="{FF2B5EF4-FFF2-40B4-BE49-F238E27FC236}">
                <a16:creationId xmlns:a16="http://schemas.microsoft.com/office/drawing/2014/main" id="{5509B210-9056-0543-777C-EE5C107FACFA}"/>
              </a:ext>
            </a:extLst>
          </p:cNvPr>
          <p:cNvGrpSpPr/>
          <p:nvPr/>
        </p:nvGrpSpPr>
        <p:grpSpPr>
          <a:xfrm>
            <a:off x="-701659" y="3221268"/>
            <a:ext cx="12055460" cy="2403471"/>
            <a:chOff x="-2166" y="1957518"/>
            <a:chExt cx="13314956" cy="2354901"/>
          </a:xfrm>
        </p:grpSpPr>
        <p:grpSp>
          <p:nvGrpSpPr>
            <p:cNvPr id="4" name="Groupe 13">
              <a:extLst>
                <a:ext uri="{FF2B5EF4-FFF2-40B4-BE49-F238E27FC236}">
                  <a16:creationId xmlns:a16="http://schemas.microsoft.com/office/drawing/2014/main" id="{EA1D0311-71ED-2FE5-2534-E8C92BEF1D2B}"/>
                </a:ext>
              </a:extLst>
            </p:cNvPr>
            <p:cNvGrpSpPr/>
            <p:nvPr/>
          </p:nvGrpSpPr>
          <p:grpSpPr>
            <a:xfrm rot="16200000">
              <a:off x="642777" y="2490371"/>
              <a:ext cx="1177103" cy="2466989"/>
              <a:chOff x="348485" y="3045818"/>
              <a:chExt cx="1177103" cy="2466989"/>
            </a:xfrm>
          </p:grpSpPr>
          <p:sp>
            <p:nvSpPr>
              <p:cNvPr id="28" name="Forme libre 5">
                <a:extLst>
                  <a:ext uri="{FF2B5EF4-FFF2-40B4-BE49-F238E27FC236}">
                    <a16:creationId xmlns:a16="http://schemas.microsoft.com/office/drawing/2014/main" id="{084E1FEF-D55B-69DF-478E-81946B6BC1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485" y="3045818"/>
                <a:ext cx="1177103" cy="2466989"/>
              </a:xfrm>
              <a:custGeom>
                <a:avLst/>
                <a:gdLst/>
                <a:ahLst/>
                <a:cxnLst>
                  <a:cxn ang="0">
                    <a:pos x="1656" y="3490"/>
                  </a:cxn>
                  <a:cxn ang="0">
                    <a:pos x="1481" y="3471"/>
                  </a:cxn>
                  <a:cxn ang="0">
                    <a:pos x="1310" y="3437"/>
                  </a:cxn>
                  <a:cxn ang="0">
                    <a:pos x="1146" y="3387"/>
                  </a:cxn>
                  <a:cxn ang="0">
                    <a:pos x="990" y="3319"/>
                  </a:cxn>
                  <a:cxn ang="0">
                    <a:pos x="841" y="3239"/>
                  </a:cxn>
                  <a:cxn ang="0">
                    <a:pos x="703" y="3145"/>
                  </a:cxn>
                  <a:cxn ang="0">
                    <a:pos x="572" y="3037"/>
                  </a:cxn>
                  <a:cxn ang="0">
                    <a:pos x="454" y="2919"/>
                  </a:cxn>
                  <a:cxn ang="0">
                    <a:pos x="348" y="2790"/>
                  </a:cxn>
                  <a:cxn ang="0">
                    <a:pos x="254" y="2651"/>
                  </a:cxn>
                  <a:cxn ang="0">
                    <a:pos x="172" y="2502"/>
                  </a:cxn>
                  <a:cxn ang="0">
                    <a:pos x="106" y="2345"/>
                  </a:cxn>
                  <a:cxn ang="0">
                    <a:pos x="55" y="2182"/>
                  </a:cxn>
                  <a:cxn ang="0">
                    <a:pos x="20" y="2012"/>
                  </a:cxn>
                  <a:cxn ang="0">
                    <a:pos x="3" y="1836"/>
                  </a:cxn>
                  <a:cxn ang="0">
                    <a:pos x="0" y="1701"/>
                  </a:cxn>
                  <a:cxn ang="0">
                    <a:pos x="14" y="1524"/>
                  </a:cxn>
                  <a:cxn ang="0">
                    <a:pos x="45" y="1352"/>
                  </a:cxn>
                  <a:cxn ang="0">
                    <a:pos x="92" y="1187"/>
                  </a:cxn>
                  <a:cxn ang="0">
                    <a:pos x="155" y="1029"/>
                  </a:cxn>
                  <a:cxn ang="0">
                    <a:pos x="232" y="878"/>
                  </a:cxn>
                  <a:cxn ang="0">
                    <a:pos x="323" y="736"/>
                  </a:cxn>
                  <a:cxn ang="0">
                    <a:pos x="426" y="604"/>
                  </a:cxn>
                  <a:cxn ang="0">
                    <a:pos x="541" y="483"/>
                  </a:cxn>
                  <a:cxn ang="0">
                    <a:pos x="669" y="373"/>
                  </a:cxn>
                  <a:cxn ang="0">
                    <a:pos x="806" y="275"/>
                  </a:cxn>
                  <a:cxn ang="0">
                    <a:pos x="952" y="192"/>
                  </a:cxn>
                  <a:cxn ang="0">
                    <a:pos x="1106" y="121"/>
                  </a:cxn>
                  <a:cxn ang="0">
                    <a:pos x="1269" y="66"/>
                  </a:cxn>
                  <a:cxn ang="0">
                    <a:pos x="1438" y="27"/>
                  </a:cxn>
                  <a:cxn ang="0">
                    <a:pos x="1612" y="4"/>
                  </a:cxn>
                  <a:cxn ang="0">
                    <a:pos x="1746" y="933"/>
                  </a:cxn>
                  <a:cxn ang="0">
                    <a:pos x="1623" y="942"/>
                  </a:cxn>
                  <a:cxn ang="0">
                    <a:pos x="1467" y="982"/>
                  </a:cxn>
                  <a:cxn ang="0">
                    <a:pos x="1326" y="1052"/>
                  </a:cxn>
                  <a:cxn ang="0">
                    <a:pos x="1200" y="1144"/>
                  </a:cxn>
                  <a:cxn ang="0">
                    <a:pos x="1095" y="1259"/>
                  </a:cxn>
                  <a:cxn ang="0">
                    <a:pos x="1014" y="1395"/>
                  </a:cxn>
                  <a:cxn ang="0">
                    <a:pos x="960" y="1544"/>
                  </a:cxn>
                  <a:cxn ang="0">
                    <a:pos x="935" y="1704"/>
                  </a:cxn>
                  <a:cxn ang="0">
                    <a:pos x="938" y="1828"/>
                  </a:cxn>
                  <a:cxn ang="0">
                    <a:pos x="970" y="1987"/>
                  </a:cxn>
                  <a:cxn ang="0">
                    <a:pos x="1032" y="2133"/>
                  </a:cxn>
                  <a:cxn ang="0">
                    <a:pos x="1120" y="2262"/>
                  </a:cxn>
                  <a:cxn ang="0">
                    <a:pos x="1229" y="2373"/>
                  </a:cxn>
                  <a:cxn ang="0">
                    <a:pos x="1360" y="2461"/>
                  </a:cxn>
                  <a:cxn ang="0">
                    <a:pos x="1504" y="2522"/>
                  </a:cxn>
                  <a:cxn ang="0">
                    <a:pos x="1663" y="2554"/>
                  </a:cxn>
                </a:cxnLst>
                <a:rect l="0" t="0" r="r" b="b"/>
                <a:pathLst>
                  <a:path w="1746" h="3493">
                    <a:moveTo>
                      <a:pt x="1746" y="3493"/>
                    </a:moveTo>
                    <a:lnTo>
                      <a:pt x="1746" y="3493"/>
                    </a:lnTo>
                    <a:lnTo>
                      <a:pt x="1701" y="3491"/>
                    </a:lnTo>
                    <a:lnTo>
                      <a:pt x="1656" y="3490"/>
                    </a:lnTo>
                    <a:lnTo>
                      <a:pt x="1612" y="3487"/>
                    </a:lnTo>
                    <a:lnTo>
                      <a:pt x="1567" y="3484"/>
                    </a:lnTo>
                    <a:lnTo>
                      <a:pt x="1524" y="3477"/>
                    </a:lnTo>
                    <a:lnTo>
                      <a:pt x="1481" y="3471"/>
                    </a:lnTo>
                    <a:lnTo>
                      <a:pt x="1438" y="3465"/>
                    </a:lnTo>
                    <a:lnTo>
                      <a:pt x="1395" y="3456"/>
                    </a:lnTo>
                    <a:lnTo>
                      <a:pt x="1352" y="3447"/>
                    </a:lnTo>
                    <a:lnTo>
                      <a:pt x="1310" y="3437"/>
                    </a:lnTo>
                    <a:lnTo>
                      <a:pt x="1269" y="3425"/>
                    </a:lnTo>
                    <a:lnTo>
                      <a:pt x="1227" y="3413"/>
                    </a:lnTo>
                    <a:lnTo>
                      <a:pt x="1187" y="3400"/>
                    </a:lnTo>
                    <a:lnTo>
                      <a:pt x="1146" y="3387"/>
                    </a:lnTo>
                    <a:lnTo>
                      <a:pt x="1106" y="3371"/>
                    </a:lnTo>
                    <a:lnTo>
                      <a:pt x="1067" y="3354"/>
                    </a:lnTo>
                    <a:lnTo>
                      <a:pt x="1029" y="3337"/>
                    </a:lnTo>
                    <a:lnTo>
                      <a:pt x="990" y="3319"/>
                    </a:lnTo>
                    <a:lnTo>
                      <a:pt x="952" y="3301"/>
                    </a:lnTo>
                    <a:lnTo>
                      <a:pt x="915" y="3281"/>
                    </a:lnTo>
                    <a:lnTo>
                      <a:pt x="878" y="3261"/>
                    </a:lnTo>
                    <a:lnTo>
                      <a:pt x="841" y="3239"/>
                    </a:lnTo>
                    <a:lnTo>
                      <a:pt x="806" y="3217"/>
                    </a:lnTo>
                    <a:lnTo>
                      <a:pt x="771" y="3193"/>
                    </a:lnTo>
                    <a:lnTo>
                      <a:pt x="737" y="3170"/>
                    </a:lnTo>
                    <a:lnTo>
                      <a:pt x="703" y="3145"/>
                    </a:lnTo>
                    <a:lnTo>
                      <a:pt x="669" y="3119"/>
                    </a:lnTo>
                    <a:lnTo>
                      <a:pt x="637" y="3093"/>
                    </a:lnTo>
                    <a:lnTo>
                      <a:pt x="604" y="3065"/>
                    </a:lnTo>
                    <a:lnTo>
                      <a:pt x="572" y="3037"/>
                    </a:lnTo>
                    <a:lnTo>
                      <a:pt x="541" y="3010"/>
                    </a:lnTo>
                    <a:lnTo>
                      <a:pt x="512" y="2981"/>
                    </a:lnTo>
                    <a:lnTo>
                      <a:pt x="483" y="2950"/>
                    </a:lnTo>
                    <a:lnTo>
                      <a:pt x="454" y="2919"/>
                    </a:lnTo>
                    <a:lnTo>
                      <a:pt x="426" y="2888"/>
                    </a:lnTo>
                    <a:lnTo>
                      <a:pt x="400" y="2856"/>
                    </a:lnTo>
                    <a:lnTo>
                      <a:pt x="374" y="2824"/>
                    </a:lnTo>
                    <a:lnTo>
                      <a:pt x="348" y="2790"/>
                    </a:lnTo>
                    <a:lnTo>
                      <a:pt x="323" y="2756"/>
                    </a:lnTo>
                    <a:lnTo>
                      <a:pt x="298" y="2722"/>
                    </a:lnTo>
                    <a:lnTo>
                      <a:pt x="275" y="2687"/>
                    </a:lnTo>
                    <a:lnTo>
                      <a:pt x="254" y="2651"/>
                    </a:lnTo>
                    <a:lnTo>
                      <a:pt x="232" y="2614"/>
                    </a:lnTo>
                    <a:lnTo>
                      <a:pt x="211" y="2578"/>
                    </a:lnTo>
                    <a:lnTo>
                      <a:pt x="191" y="2541"/>
                    </a:lnTo>
                    <a:lnTo>
                      <a:pt x="172" y="2502"/>
                    </a:lnTo>
                    <a:lnTo>
                      <a:pt x="155" y="2464"/>
                    </a:lnTo>
                    <a:lnTo>
                      <a:pt x="137" y="2425"/>
                    </a:lnTo>
                    <a:lnTo>
                      <a:pt x="121" y="2385"/>
                    </a:lnTo>
                    <a:lnTo>
                      <a:pt x="106" y="2345"/>
                    </a:lnTo>
                    <a:lnTo>
                      <a:pt x="92" y="2305"/>
                    </a:lnTo>
                    <a:lnTo>
                      <a:pt x="78" y="2265"/>
                    </a:lnTo>
                    <a:lnTo>
                      <a:pt x="66" y="2224"/>
                    </a:lnTo>
                    <a:lnTo>
                      <a:pt x="55" y="2182"/>
                    </a:lnTo>
                    <a:lnTo>
                      <a:pt x="45" y="2139"/>
                    </a:lnTo>
                    <a:lnTo>
                      <a:pt x="35" y="2098"/>
                    </a:lnTo>
                    <a:lnTo>
                      <a:pt x="28" y="2055"/>
                    </a:lnTo>
                    <a:lnTo>
                      <a:pt x="20" y="2012"/>
                    </a:lnTo>
                    <a:lnTo>
                      <a:pt x="14" y="1968"/>
                    </a:lnTo>
                    <a:lnTo>
                      <a:pt x="9" y="1924"/>
                    </a:lnTo>
                    <a:lnTo>
                      <a:pt x="5" y="1881"/>
                    </a:lnTo>
                    <a:lnTo>
                      <a:pt x="3" y="1836"/>
                    </a:lnTo>
                    <a:lnTo>
                      <a:pt x="0" y="1792"/>
                    </a:lnTo>
                    <a:lnTo>
                      <a:pt x="0" y="1745"/>
                    </a:lnTo>
                    <a:lnTo>
                      <a:pt x="0" y="1745"/>
                    </a:lnTo>
                    <a:lnTo>
                      <a:pt x="0" y="1701"/>
                    </a:lnTo>
                    <a:lnTo>
                      <a:pt x="3" y="1656"/>
                    </a:lnTo>
                    <a:lnTo>
                      <a:pt x="5" y="1612"/>
                    </a:lnTo>
                    <a:lnTo>
                      <a:pt x="9" y="1567"/>
                    </a:lnTo>
                    <a:lnTo>
                      <a:pt x="14" y="1524"/>
                    </a:lnTo>
                    <a:lnTo>
                      <a:pt x="20" y="1481"/>
                    </a:lnTo>
                    <a:lnTo>
                      <a:pt x="28" y="1438"/>
                    </a:lnTo>
                    <a:lnTo>
                      <a:pt x="35" y="1395"/>
                    </a:lnTo>
                    <a:lnTo>
                      <a:pt x="45" y="1352"/>
                    </a:lnTo>
                    <a:lnTo>
                      <a:pt x="55" y="1310"/>
                    </a:lnTo>
                    <a:lnTo>
                      <a:pt x="66" y="1269"/>
                    </a:lnTo>
                    <a:lnTo>
                      <a:pt x="78" y="1227"/>
                    </a:lnTo>
                    <a:lnTo>
                      <a:pt x="92" y="1187"/>
                    </a:lnTo>
                    <a:lnTo>
                      <a:pt x="106" y="1146"/>
                    </a:lnTo>
                    <a:lnTo>
                      <a:pt x="121" y="1107"/>
                    </a:lnTo>
                    <a:lnTo>
                      <a:pt x="137" y="1067"/>
                    </a:lnTo>
                    <a:lnTo>
                      <a:pt x="155" y="1029"/>
                    </a:lnTo>
                    <a:lnTo>
                      <a:pt x="172" y="990"/>
                    </a:lnTo>
                    <a:lnTo>
                      <a:pt x="191" y="952"/>
                    </a:lnTo>
                    <a:lnTo>
                      <a:pt x="211" y="915"/>
                    </a:lnTo>
                    <a:lnTo>
                      <a:pt x="232" y="878"/>
                    </a:lnTo>
                    <a:lnTo>
                      <a:pt x="254" y="841"/>
                    </a:lnTo>
                    <a:lnTo>
                      <a:pt x="275" y="806"/>
                    </a:lnTo>
                    <a:lnTo>
                      <a:pt x="298" y="770"/>
                    </a:lnTo>
                    <a:lnTo>
                      <a:pt x="323" y="736"/>
                    </a:lnTo>
                    <a:lnTo>
                      <a:pt x="348" y="703"/>
                    </a:lnTo>
                    <a:lnTo>
                      <a:pt x="374" y="669"/>
                    </a:lnTo>
                    <a:lnTo>
                      <a:pt x="400" y="636"/>
                    </a:lnTo>
                    <a:lnTo>
                      <a:pt x="426" y="604"/>
                    </a:lnTo>
                    <a:lnTo>
                      <a:pt x="454" y="572"/>
                    </a:lnTo>
                    <a:lnTo>
                      <a:pt x="483" y="543"/>
                    </a:lnTo>
                    <a:lnTo>
                      <a:pt x="512" y="512"/>
                    </a:lnTo>
                    <a:lnTo>
                      <a:pt x="541" y="483"/>
                    </a:lnTo>
                    <a:lnTo>
                      <a:pt x="572" y="453"/>
                    </a:lnTo>
                    <a:lnTo>
                      <a:pt x="604" y="426"/>
                    </a:lnTo>
                    <a:lnTo>
                      <a:pt x="637" y="399"/>
                    </a:lnTo>
                    <a:lnTo>
                      <a:pt x="669" y="373"/>
                    </a:lnTo>
                    <a:lnTo>
                      <a:pt x="703" y="347"/>
                    </a:lnTo>
                    <a:lnTo>
                      <a:pt x="737" y="323"/>
                    </a:lnTo>
                    <a:lnTo>
                      <a:pt x="771" y="298"/>
                    </a:lnTo>
                    <a:lnTo>
                      <a:pt x="806" y="275"/>
                    </a:lnTo>
                    <a:lnTo>
                      <a:pt x="841" y="253"/>
                    </a:lnTo>
                    <a:lnTo>
                      <a:pt x="878" y="232"/>
                    </a:lnTo>
                    <a:lnTo>
                      <a:pt x="915" y="210"/>
                    </a:lnTo>
                    <a:lnTo>
                      <a:pt x="952" y="192"/>
                    </a:lnTo>
                    <a:lnTo>
                      <a:pt x="990" y="172"/>
                    </a:lnTo>
                    <a:lnTo>
                      <a:pt x="1029" y="155"/>
                    </a:lnTo>
                    <a:lnTo>
                      <a:pt x="1067" y="136"/>
                    </a:lnTo>
                    <a:lnTo>
                      <a:pt x="1106" y="121"/>
                    </a:lnTo>
                    <a:lnTo>
                      <a:pt x="1146" y="106"/>
                    </a:lnTo>
                    <a:lnTo>
                      <a:pt x="1187" y="92"/>
                    </a:lnTo>
                    <a:lnTo>
                      <a:pt x="1227" y="78"/>
                    </a:lnTo>
                    <a:lnTo>
                      <a:pt x="1269" y="66"/>
                    </a:lnTo>
                    <a:lnTo>
                      <a:pt x="1310" y="55"/>
                    </a:lnTo>
                    <a:lnTo>
                      <a:pt x="1352" y="44"/>
                    </a:lnTo>
                    <a:lnTo>
                      <a:pt x="1395" y="35"/>
                    </a:lnTo>
                    <a:lnTo>
                      <a:pt x="1438" y="27"/>
                    </a:lnTo>
                    <a:lnTo>
                      <a:pt x="1481" y="20"/>
                    </a:lnTo>
                    <a:lnTo>
                      <a:pt x="1524" y="13"/>
                    </a:lnTo>
                    <a:lnTo>
                      <a:pt x="1567" y="9"/>
                    </a:lnTo>
                    <a:lnTo>
                      <a:pt x="1612" y="4"/>
                    </a:lnTo>
                    <a:lnTo>
                      <a:pt x="1656" y="3"/>
                    </a:lnTo>
                    <a:lnTo>
                      <a:pt x="1701" y="1"/>
                    </a:lnTo>
                    <a:lnTo>
                      <a:pt x="1746" y="0"/>
                    </a:lnTo>
                    <a:lnTo>
                      <a:pt x="1746" y="933"/>
                    </a:lnTo>
                    <a:lnTo>
                      <a:pt x="1746" y="933"/>
                    </a:lnTo>
                    <a:lnTo>
                      <a:pt x="1704" y="935"/>
                    </a:lnTo>
                    <a:lnTo>
                      <a:pt x="1663" y="938"/>
                    </a:lnTo>
                    <a:lnTo>
                      <a:pt x="1623" y="942"/>
                    </a:lnTo>
                    <a:lnTo>
                      <a:pt x="1583" y="950"/>
                    </a:lnTo>
                    <a:lnTo>
                      <a:pt x="1543" y="959"/>
                    </a:lnTo>
                    <a:lnTo>
                      <a:pt x="1504" y="970"/>
                    </a:lnTo>
                    <a:lnTo>
                      <a:pt x="1467" y="982"/>
                    </a:lnTo>
                    <a:lnTo>
                      <a:pt x="1430" y="998"/>
                    </a:lnTo>
                    <a:lnTo>
                      <a:pt x="1393" y="1013"/>
                    </a:lnTo>
                    <a:lnTo>
                      <a:pt x="1360" y="1032"/>
                    </a:lnTo>
                    <a:lnTo>
                      <a:pt x="1326" y="1052"/>
                    </a:lnTo>
                    <a:lnTo>
                      <a:pt x="1292" y="1072"/>
                    </a:lnTo>
                    <a:lnTo>
                      <a:pt x="1260" y="1095"/>
                    </a:lnTo>
                    <a:lnTo>
                      <a:pt x="1229" y="1119"/>
                    </a:lnTo>
                    <a:lnTo>
                      <a:pt x="1200" y="1144"/>
                    </a:lnTo>
                    <a:lnTo>
                      <a:pt x="1172" y="1172"/>
                    </a:lnTo>
                    <a:lnTo>
                      <a:pt x="1144" y="1199"/>
                    </a:lnTo>
                    <a:lnTo>
                      <a:pt x="1120" y="1230"/>
                    </a:lnTo>
                    <a:lnTo>
                      <a:pt x="1095" y="1259"/>
                    </a:lnTo>
                    <a:lnTo>
                      <a:pt x="1072" y="1292"/>
                    </a:lnTo>
                    <a:lnTo>
                      <a:pt x="1052" y="1325"/>
                    </a:lnTo>
                    <a:lnTo>
                      <a:pt x="1032" y="1359"/>
                    </a:lnTo>
                    <a:lnTo>
                      <a:pt x="1014" y="1395"/>
                    </a:lnTo>
                    <a:lnTo>
                      <a:pt x="998" y="1430"/>
                    </a:lnTo>
                    <a:lnTo>
                      <a:pt x="983" y="1467"/>
                    </a:lnTo>
                    <a:lnTo>
                      <a:pt x="970" y="1504"/>
                    </a:lnTo>
                    <a:lnTo>
                      <a:pt x="960" y="1544"/>
                    </a:lnTo>
                    <a:lnTo>
                      <a:pt x="950" y="1582"/>
                    </a:lnTo>
                    <a:lnTo>
                      <a:pt x="943" y="1622"/>
                    </a:lnTo>
                    <a:lnTo>
                      <a:pt x="938" y="1662"/>
                    </a:lnTo>
                    <a:lnTo>
                      <a:pt x="935" y="1704"/>
                    </a:lnTo>
                    <a:lnTo>
                      <a:pt x="934" y="1745"/>
                    </a:lnTo>
                    <a:lnTo>
                      <a:pt x="934" y="1745"/>
                    </a:lnTo>
                    <a:lnTo>
                      <a:pt x="935" y="1788"/>
                    </a:lnTo>
                    <a:lnTo>
                      <a:pt x="938" y="1828"/>
                    </a:lnTo>
                    <a:lnTo>
                      <a:pt x="943" y="1870"/>
                    </a:lnTo>
                    <a:lnTo>
                      <a:pt x="950" y="1910"/>
                    </a:lnTo>
                    <a:lnTo>
                      <a:pt x="960" y="1948"/>
                    </a:lnTo>
                    <a:lnTo>
                      <a:pt x="970" y="1987"/>
                    </a:lnTo>
                    <a:lnTo>
                      <a:pt x="983" y="2025"/>
                    </a:lnTo>
                    <a:lnTo>
                      <a:pt x="998" y="2062"/>
                    </a:lnTo>
                    <a:lnTo>
                      <a:pt x="1014" y="2098"/>
                    </a:lnTo>
                    <a:lnTo>
                      <a:pt x="1032" y="2133"/>
                    </a:lnTo>
                    <a:lnTo>
                      <a:pt x="1052" y="2167"/>
                    </a:lnTo>
                    <a:lnTo>
                      <a:pt x="1072" y="2201"/>
                    </a:lnTo>
                    <a:lnTo>
                      <a:pt x="1095" y="2231"/>
                    </a:lnTo>
                    <a:lnTo>
                      <a:pt x="1120" y="2262"/>
                    </a:lnTo>
                    <a:lnTo>
                      <a:pt x="1144" y="2291"/>
                    </a:lnTo>
                    <a:lnTo>
                      <a:pt x="1172" y="2321"/>
                    </a:lnTo>
                    <a:lnTo>
                      <a:pt x="1200" y="2347"/>
                    </a:lnTo>
                    <a:lnTo>
                      <a:pt x="1229" y="2373"/>
                    </a:lnTo>
                    <a:lnTo>
                      <a:pt x="1260" y="2398"/>
                    </a:lnTo>
                    <a:lnTo>
                      <a:pt x="1292" y="2419"/>
                    </a:lnTo>
                    <a:lnTo>
                      <a:pt x="1326" y="2441"/>
                    </a:lnTo>
                    <a:lnTo>
                      <a:pt x="1360" y="2461"/>
                    </a:lnTo>
                    <a:lnTo>
                      <a:pt x="1393" y="2478"/>
                    </a:lnTo>
                    <a:lnTo>
                      <a:pt x="1430" y="2494"/>
                    </a:lnTo>
                    <a:lnTo>
                      <a:pt x="1467" y="2510"/>
                    </a:lnTo>
                    <a:lnTo>
                      <a:pt x="1504" y="2522"/>
                    </a:lnTo>
                    <a:lnTo>
                      <a:pt x="1543" y="2533"/>
                    </a:lnTo>
                    <a:lnTo>
                      <a:pt x="1583" y="2542"/>
                    </a:lnTo>
                    <a:lnTo>
                      <a:pt x="1623" y="2550"/>
                    </a:lnTo>
                    <a:lnTo>
                      <a:pt x="1663" y="2554"/>
                    </a:lnTo>
                    <a:lnTo>
                      <a:pt x="1704" y="2558"/>
                    </a:lnTo>
                    <a:lnTo>
                      <a:pt x="1746" y="2559"/>
                    </a:lnTo>
                    <a:lnTo>
                      <a:pt x="1746" y="3493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sz="1801" dirty="0"/>
              </a:p>
            </p:txBody>
          </p:sp>
          <p:sp>
            <p:nvSpPr>
              <p:cNvPr id="29" name="Forme libre 27">
                <a:extLst>
                  <a:ext uri="{FF2B5EF4-FFF2-40B4-BE49-F238E27FC236}">
                    <a16:creationId xmlns:a16="http://schemas.microsoft.com/office/drawing/2014/main" id="{1436E433-CEE0-8618-A11E-CAAE1DD112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237" y="3378423"/>
                <a:ext cx="902350" cy="1806113"/>
              </a:xfrm>
              <a:custGeom>
                <a:avLst/>
                <a:gdLst/>
                <a:ahLst/>
                <a:cxnLst>
                  <a:cxn ang="0">
                    <a:pos x="1278" y="2558"/>
                  </a:cxn>
                  <a:cxn ang="0">
                    <a:pos x="1147" y="2552"/>
                  </a:cxn>
                  <a:cxn ang="0">
                    <a:pos x="1021" y="2532"/>
                  </a:cxn>
                  <a:cxn ang="0">
                    <a:pos x="898" y="2501"/>
                  </a:cxn>
                  <a:cxn ang="0">
                    <a:pos x="781" y="2458"/>
                  </a:cxn>
                  <a:cxn ang="0">
                    <a:pos x="669" y="2404"/>
                  </a:cxn>
                  <a:cxn ang="0">
                    <a:pos x="562" y="2340"/>
                  </a:cxn>
                  <a:cxn ang="0">
                    <a:pos x="464" y="2266"/>
                  </a:cxn>
                  <a:cxn ang="0">
                    <a:pos x="373" y="2184"/>
                  </a:cxn>
                  <a:cxn ang="0">
                    <a:pos x="290" y="2092"/>
                  </a:cxn>
                  <a:cxn ang="0">
                    <a:pos x="218" y="1994"/>
                  </a:cxn>
                  <a:cxn ang="0">
                    <a:pos x="153" y="1889"/>
                  </a:cxn>
                  <a:cxn ang="0">
                    <a:pos x="99" y="1777"/>
                  </a:cxn>
                  <a:cxn ang="0">
                    <a:pos x="56" y="1660"/>
                  </a:cxn>
                  <a:cxn ang="0">
                    <a:pos x="24" y="1537"/>
                  </a:cxn>
                  <a:cxn ang="0">
                    <a:pos x="6" y="1409"/>
                  </a:cxn>
                  <a:cxn ang="0">
                    <a:pos x="0" y="1278"/>
                  </a:cxn>
                  <a:cxn ang="0">
                    <a:pos x="1" y="1214"/>
                  </a:cxn>
                  <a:cxn ang="0">
                    <a:pos x="13" y="1085"/>
                  </a:cxn>
                  <a:cxn ang="0">
                    <a:pos x="40" y="958"/>
                  </a:cxn>
                  <a:cxn ang="0">
                    <a:pos x="76" y="838"/>
                  </a:cxn>
                  <a:cxn ang="0">
                    <a:pos x="126" y="725"/>
                  </a:cxn>
                  <a:cxn ang="0">
                    <a:pos x="184" y="615"/>
                  </a:cxn>
                  <a:cxn ang="0">
                    <a:pos x="253" y="514"/>
                  </a:cxn>
                  <a:cxn ang="0">
                    <a:pos x="332" y="419"/>
                  </a:cxn>
                  <a:cxn ang="0">
                    <a:pos x="418" y="332"/>
                  </a:cxn>
                  <a:cxn ang="0">
                    <a:pos x="513" y="254"/>
                  </a:cxn>
                  <a:cxn ang="0">
                    <a:pos x="615" y="185"/>
                  </a:cxn>
                  <a:cxn ang="0">
                    <a:pos x="724" y="126"/>
                  </a:cxn>
                  <a:cxn ang="0">
                    <a:pos x="838" y="77"/>
                  </a:cxn>
                  <a:cxn ang="0">
                    <a:pos x="958" y="40"/>
                  </a:cxn>
                  <a:cxn ang="0">
                    <a:pos x="1084" y="14"/>
                  </a:cxn>
                  <a:cxn ang="0">
                    <a:pos x="1211" y="2"/>
                  </a:cxn>
                </a:cxnLst>
                <a:rect l="0" t="0" r="r" b="b"/>
                <a:pathLst>
                  <a:path w="1278" h="2558">
                    <a:moveTo>
                      <a:pt x="1278" y="2558"/>
                    </a:moveTo>
                    <a:lnTo>
                      <a:pt x="1278" y="2558"/>
                    </a:lnTo>
                    <a:lnTo>
                      <a:pt x="1211" y="2557"/>
                    </a:lnTo>
                    <a:lnTo>
                      <a:pt x="1147" y="2552"/>
                    </a:lnTo>
                    <a:lnTo>
                      <a:pt x="1084" y="2544"/>
                    </a:lnTo>
                    <a:lnTo>
                      <a:pt x="1021" y="2532"/>
                    </a:lnTo>
                    <a:lnTo>
                      <a:pt x="958" y="2518"/>
                    </a:lnTo>
                    <a:lnTo>
                      <a:pt x="898" y="2501"/>
                    </a:lnTo>
                    <a:lnTo>
                      <a:pt x="838" y="2481"/>
                    </a:lnTo>
                    <a:lnTo>
                      <a:pt x="781" y="2458"/>
                    </a:lnTo>
                    <a:lnTo>
                      <a:pt x="724" y="2432"/>
                    </a:lnTo>
                    <a:lnTo>
                      <a:pt x="669" y="2404"/>
                    </a:lnTo>
                    <a:lnTo>
                      <a:pt x="615" y="2374"/>
                    </a:lnTo>
                    <a:lnTo>
                      <a:pt x="562" y="2340"/>
                    </a:lnTo>
                    <a:lnTo>
                      <a:pt x="513" y="2304"/>
                    </a:lnTo>
                    <a:lnTo>
                      <a:pt x="464" y="2266"/>
                    </a:lnTo>
                    <a:lnTo>
                      <a:pt x="418" y="2226"/>
                    </a:lnTo>
                    <a:lnTo>
                      <a:pt x="373" y="2184"/>
                    </a:lnTo>
                    <a:lnTo>
                      <a:pt x="332" y="2140"/>
                    </a:lnTo>
                    <a:lnTo>
                      <a:pt x="290" y="2092"/>
                    </a:lnTo>
                    <a:lnTo>
                      <a:pt x="253" y="2044"/>
                    </a:lnTo>
                    <a:lnTo>
                      <a:pt x="218" y="1994"/>
                    </a:lnTo>
                    <a:lnTo>
                      <a:pt x="184" y="1943"/>
                    </a:lnTo>
                    <a:lnTo>
                      <a:pt x="153" y="1889"/>
                    </a:lnTo>
                    <a:lnTo>
                      <a:pt x="126" y="1834"/>
                    </a:lnTo>
                    <a:lnTo>
                      <a:pt x="99" y="1777"/>
                    </a:lnTo>
                    <a:lnTo>
                      <a:pt x="76" y="1718"/>
                    </a:lnTo>
                    <a:lnTo>
                      <a:pt x="56" y="1660"/>
                    </a:lnTo>
                    <a:lnTo>
                      <a:pt x="40" y="1598"/>
                    </a:lnTo>
                    <a:lnTo>
                      <a:pt x="24" y="1537"/>
                    </a:lnTo>
                    <a:lnTo>
                      <a:pt x="13" y="1474"/>
                    </a:lnTo>
                    <a:lnTo>
                      <a:pt x="6" y="1409"/>
                    </a:lnTo>
                    <a:lnTo>
                      <a:pt x="1" y="1345"/>
                    </a:lnTo>
                    <a:lnTo>
                      <a:pt x="0" y="1278"/>
                    </a:lnTo>
                    <a:lnTo>
                      <a:pt x="0" y="1278"/>
                    </a:lnTo>
                    <a:lnTo>
                      <a:pt x="1" y="1214"/>
                    </a:lnTo>
                    <a:lnTo>
                      <a:pt x="6" y="1148"/>
                    </a:lnTo>
                    <a:lnTo>
                      <a:pt x="13" y="1085"/>
                    </a:lnTo>
                    <a:lnTo>
                      <a:pt x="24" y="1022"/>
                    </a:lnTo>
                    <a:lnTo>
                      <a:pt x="40" y="958"/>
                    </a:lnTo>
                    <a:lnTo>
                      <a:pt x="56" y="898"/>
                    </a:lnTo>
                    <a:lnTo>
                      <a:pt x="76" y="838"/>
                    </a:lnTo>
                    <a:lnTo>
                      <a:pt x="99" y="782"/>
                    </a:lnTo>
                    <a:lnTo>
                      <a:pt x="126" y="725"/>
                    </a:lnTo>
                    <a:lnTo>
                      <a:pt x="153" y="669"/>
                    </a:lnTo>
                    <a:lnTo>
                      <a:pt x="184" y="615"/>
                    </a:lnTo>
                    <a:lnTo>
                      <a:pt x="218" y="563"/>
                    </a:lnTo>
                    <a:lnTo>
                      <a:pt x="253" y="514"/>
                    </a:lnTo>
                    <a:lnTo>
                      <a:pt x="290" y="465"/>
                    </a:lnTo>
                    <a:lnTo>
                      <a:pt x="332" y="419"/>
                    </a:lnTo>
                    <a:lnTo>
                      <a:pt x="373" y="374"/>
                    </a:lnTo>
                    <a:lnTo>
                      <a:pt x="418" y="332"/>
                    </a:lnTo>
                    <a:lnTo>
                      <a:pt x="464" y="292"/>
                    </a:lnTo>
                    <a:lnTo>
                      <a:pt x="513" y="254"/>
                    </a:lnTo>
                    <a:lnTo>
                      <a:pt x="562" y="219"/>
                    </a:lnTo>
                    <a:lnTo>
                      <a:pt x="615" y="185"/>
                    </a:lnTo>
                    <a:lnTo>
                      <a:pt x="669" y="154"/>
                    </a:lnTo>
                    <a:lnTo>
                      <a:pt x="724" y="126"/>
                    </a:lnTo>
                    <a:lnTo>
                      <a:pt x="781" y="100"/>
                    </a:lnTo>
                    <a:lnTo>
                      <a:pt x="838" y="77"/>
                    </a:lnTo>
                    <a:lnTo>
                      <a:pt x="898" y="57"/>
                    </a:lnTo>
                    <a:lnTo>
                      <a:pt x="958" y="40"/>
                    </a:lnTo>
                    <a:lnTo>
                      <a:pt x="1021" y="26"/>
                    </a:lnTo>
                    <a:lnTo>
                      <a:pt x="1084" y="14"/>
                    </a:lnTo>
                    <a:lnTo>
                      <a:pt x="1147" y="6"/>
                    </a:lnTo>
                    <a:lnTo>
                      <a:pt x="1211" y="2"/>
                    </a:lnTo>
                    <a:lnTo>
                      <a:pt x="1278" y="0"/>
                    </a:lnTo>
                  </a:path>
                </a:pathLst>
              </a:custGeom>
              <a:noFill/>
              <a:ln w="12700" cap="flat" cmpd="sng" algn="ctr">
                <a:solidFill>
                  <a:schemeClr val="accent4"/>
                </a:solidFill>
                <a:prstDash val="lgDash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sz="1801" dirty="0"/>
              </a:p>
            </p:txBody>
          </p:sp>
        </p:grpSp>
        <p:grpSp>
          <p:nvGrpSpPr>
            <p:cNvPr id="5" name="Groupe 16">
              <a:extLst>
                <a:ext uri="{FF2B5EF4-FFF2-40B4-BE49-F238E27FC236}">
                  <a16:creationId xmlns:a16="http://schemas.microsoft.com/office/drawing/2014/main" id="{5F470608-3C7A-1CC5-1065-88B2C4782DEF}"/>
                </a:ext>
              </a:extLst>
            </p:cNvPr>
            <p:cNvGrpSpPr/>
            <p:nvPr/>
          </p:nvGrpSpPr>
          <p:grpSpPr>
            <a:xfrm rot="5400000">
              <a:off x="2449921" y="1314159"/>
              <a:ext cx="1180271" cy="2466989"/>
              <a:chOff x="345316" y="3047985"/>
              <a:chExt cx="1180271" cy="2466989"/>
            </a:xfrm>
          </p:grpSpPr>
          <p:sp>
            <p:nvSpPr>
              <p:cNvPr id="27" name="Forme libre 27">
                <a:extLst>
                  <a:ext uri="{FF2B5EF4-FFF2-40B4-BE49-F238E27FC236}">
                    <a16:creationId xmlns:a16="http://schemas.microsoft.com/office/drawing/2014/main" id="{7189B301-A211-7A67-5D7D-F825B2BE52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237" y="3378423"/>
                <a:ext cx="902350" cy="1806113"/>
              </a:xfrm>
              <a:custGeom>
                <a:avLst/>
                <a:gdLst/>
                <a:ahLst/>
                <a:cxnLst>
                  <a:cxn ang="0">
                    <a:pos x="1278" y="2558"/>
                  </a:cxn>
                  <a:cxn ang="0">
                    <a:pos x="1147" y="2552"/>
                  </a:cxn>
                  <a:cxn ang="0">
                    <a:pos x="1021" y="2532"/>
                  </a:cxn>
                  <a:cxn ang="0">
                    <a:pos x="898" y="2501"/>
                  </a:cxn>
                  <a:cxn ang="0">
                    <a:pos x="781" y="2458"/>
                  </a:cxn>
                  <a:cxn ang="0">
                    <a:pos x="669" y="2404"/>
                  </a:cxn>
                  <a:cxn ang="0">
                    <a:pos x="562" y="2340"/>
                  </a:cxn>
                  <a:cxn ang="0">
                    <a:pos x="464" y="2266"/>
                  </a:cxn>
                  <a:cxn ang="0">
                    <a:pos x="373" y="2184"/>
                  </a:cxn>
                  <a:cxn ang="0">
                    <a:pos x="290" y="2092"/>
                  </a:cxn>
                  <a:cxn ang="0">
                    <a:pos x="218" y="1994"/>
                  </a:cxn>
                  <a:cxn ang="0">
                    <a:pos x="153" y="1889"/>
                  </a:cxn>
                  <a:cxn ang="0">
                    <a:pos x="99" y="1777"/>
                  </a:cxn>
                  <a:cxn ang="0">
                    <a:pos x="56" y="1660"/>
                  </a:cxn>
                  <a:cxn ang="0">
                    <a:pos x="24" y="1537"/>
                  </a:cxn>
                  <a:cxn ang="0">
                    <a:pos x="6" y="1409"/>
                  </a:cxn>
                  <a:cxn ang="0">
                    <a:pos x="0" y="1278"/>
                  </a:cxn>
                  <a:cxn ang="0">
                    <a:pos x="1" y="1214"/>
                  </a:cxn>
                  <a:cxn ang="0">
                    <a:pos x="13" y="1085"/>
                  </a:cxn>
                  <a:cxn ang="0">
                    <a:pos x="40" y="958"/>
                  </a:cxn>
                  <a:cxn ang="0">
                    <a:pos x="76" y="838"/>
                  </a:cxn>
                  <a:cxn ang="0">
                    <a:pos x="126" y="725"/>
                  </a:cxn>
                  <a:cxn ang="0">
                    <a:pos x="184" y="615"/>
                  </a:cxn>
                  <a:cxn ang="0">
                    <a:pos x="253" y="514"/>
                  </a:cxn>
                  <a:cxn ang="0">
                    <a:pos x="332" y="419"/>
                  </a:cxn>
                  <a:cxn ang="0">
                    <a:pos x="418" y="332"/>
                  </a:cxn>
                  <a:cxn ang="0">
                    <a:pos x="513" y="254"/>
                  </a:cxn>
                  <a:cxn ang="0">
                    <a:pos x="615" y="185"/>
                  </a:cxn>
                  <a:cxn ang="0">
                    <a:pos x="724" y="126"/>
                  </a:cxn>
                  <a:cxn ang="0">
                    <a:pos x="838" y="77"/>
                  </a:cxn>
                  <a:cxn ang="0">
                    <a:pos x="958" y="40"/>
                  </a:cxn>
                  <a:cxn ang="0">
                    <a:pos x="1084" y="14"/>
                  </a:cxn>
                  <a:cxn ang="0">
                    <a:pos x="1211" y="2"/>
                  </a:cxn>
                </a:cxnLst>
                <a:rect l="0" t="0" r="r" b="b"/>
                <a:pathLst>
                  <a:path w="1278" h="2558">
                    <a:moveTo>
                      <a:pt x="1278" y="2558"/>
                    </a:moveTo>
                    <a:lnTo>
                      <a:pt x="1278" y="2558"/>
                    </a:lnTo>
                    <a:lnTo>
                      <a:pt x="1211" y="2557"/>
                    </a:lnTo>
                    <a:lnTo>
                      <a:pt x="1147" y="2552"/>
                    </a:lnTo>
                    <a:lnTo>
                      <a:pt x="1084" y="2544"/>
                    </a:lnTo>
                    <a:lnTo>
                      <a:pt x="1021" y="2532"/>
                    </a:lnTo>
                    <a:lnTo>
                      <a:pt x="958" y="2518"/>
                    </a:lnTo>
                    <a:lnTo>
                      <a:pt x="898" y="2501"/>
                    </a:lnTo>
                    <a:lnTo>
                      <a:pt x="838" y="2481"/>
                    </a:lnTo>
                    <a:lnTo>
                      <a:pt x="781" y="2458"/>
                    </a:lnTo>
                    <a:lnTo>
                      <a:pt x="724" y="2432"/>
                    </a:lnTo>
                    <a:lnTo>
                      <a:pt x="669" y="2404"/>
                    </a:lnTo>
                    <a:lnTo>
                      <a:pt x="615" y="2374"/>
                    </a:lnTo>
                    <a:lnTo>
                      <a:pt x="562" y="2340"/>
                    </a:lnTo>
                    <a:lnTo>
                      <a:pt x="513" y="2304"/>
                    </a:lnTo>
                    <a:lnTo>
                      <a:pt x="464" y="2266"/>
                    </a:lnTo>
                    <a:lnTo>
                      <a:pt x="418" y="2226"/>
                    </a:lnTo>
                    <a:lnTo>
                      <a:pt x="373" y="2184"/>
                    </a:lnTo>
                    <a:lnTo>
                      <a:pt x="332" y="2140"/>
                    </a:lnTo>
                    <a:lnTo>
                      <a:pt x="290" y="2092"/>
                    </a:lnTo>
                    <a:lnTo>
                      <a:pt x="253" y="2044"/>
                    </a:lnTo>
                    <a:lnTo>
                      <a:pt x="218" y="1994"/>
                    </a:lnTo>
                    <a:lnTo>
                      <a:pt x="184" y="1943"/>
                    </a:lnTo>
                    <a:lnTo>
                      <a:pt x="153" y="1889"/>
                    </a:lnTo>
                    <a:lnTo>
                      <a:pt x="126" y="1834"/>
                    </a:lnTo>
                    <a:lnTo>
                      <a:pt x="99" y="1777"/>
                    </a:lnTo>
                    <a:lnTo>
                      <a:pt x="76" y="1718"/>
                    </a:lnTo>
                    <a:lnTo>
                      <a:pt x="56" y="1660"/>
                    </a:lnTo>
                    <a:lnTo>
                      <a:pt x="40" y="1598"/>
                    </a:lnTo>
                    <a:lnTo>
                      <a:pt x="24" y="1537"/>
                    </a:lnTo>
                    <a:lnTo>
                      <a:pt x="13" y="1474"/>
                    </a:lnTo>
                    <a:lnTo>
                      <a:pt x="6" y="1409"/>
                    </a:lnTo>
                    <a:lnTo>
                      <a:pt x="1" y="1345"/>
                    </a:lnTo>
                    <a:lnTo>
                      <a:pt x="0" y="1278"/>
                    </a:lnTo>
                    <a:lnTo>
                      <a:pt x="0" y="1278"/>
                    </a:lnTo>
                    <a:lnTo>
                      <a:pt x="1" y="1214"/>
                    </a:lnTo>
                    <a:lnTo>
                      <a:pt x="6" y="1148"/>
                    </a:lnTo>
                    <a:lnTo>
                      <a:pt x="13" y="1085"/>
                    </a:lnTo>
                    <a:lnTo>
                      <a:pt x="24" y="1022"/>
                    </a:lnTo>
                    <a:lnTo>
                      <a:pt x="40" y="958"/>
                    </a:lnTo>
                    <a:lnTo>
                      <a:pt x="56" y="898"/>
                    </a:lnTo>
                    <a:lnTo>
                      <a:pt x="76" y="838"/>
                    </a:lnTo>
                    <a:lnTo>
                      <a:pt x="99" y="782"/>
                    </a:lnTo>
                    <a:lnTo>
                      <a:pt x="126" y="725"/>
                    </a:lnTo>
                    <a:lnTo>
                      <a:pt x="153" y="669"/>
                    </a:lnTo>
                    <a:lnTo>
                      <a:pt x="184" y="615"/>
                    </a:lnTo>
                    <a:lnTo>
                      <a:pt x="218" y="563"/>
                    </a:lnTo>
                    <a:lnTo>
                      <a:pt x="253" y="514"/>
                    </a:lnTo>
                    <a:lnTo>
                      <a:pt x="290" y="465"/>
                    </a:lnTo>
                    <a:lnTo>
                      <a:pt x="332" y="419"/>
                    </a:lnTo>
                    <a:lnTo>
                      <a:pt x="373" y="374"/>
                    </a:lnTo>
                    <a:lnTo>
                      <a:pt x="418" y="332"/>
                    </a:lnTo>
                    <a:lnTo>
                      <a:pt x="464" y="292"/>
                    </a:lnTo>
                    <a:lnTo>
                      <a:pt x="513" y="254"/>
                    </a:lnTo>
                    <a:lnTo>
                      <a:pt x="562" y="219"/>
                    </a:lnTo>
                    <a:lnTo>
                      <a:pt x="615" y="185"/>
                    </a:lnTo>
                    <a:lnTo>
                      <a:pt x="669" y="154"/>
                    </a:lnTo>
                    <a:lnTo>
                      <a:pt x="724" y="126"/>
                    </a:lnTo>
                    <a:lnTo>
                      <a:pt x="781" y="100"/>
                    </a:lnTo>
                    <a:lnTo>
                      <a:pt x="838" y="77"/>
                    </a:lnTo>
                    <a:lnTo>
                      <a:pt x="898" y="57"/>
                    </a:lnTo>
                    <a:lnTo>
                      <a:pt x="958" y="40"/>
                    </a:lnTo>
                    <a:lnTo>
                      <a:pt x="1021" y="26"/>
                    </a:lnTo>
                    <a:lnTo>
                      <a:pt x="1084" y="14"/>
                    </a:lnTo>
                    <a:lnTo>
                      <a:pt x="1147" y="6"/>
                    </a:lnTo>
                    <a:lnTo>
                      <a:pt x="1211" y="2"/>
                    </a:lnTo>
                    <a:lnTo>
                      <a:pt x="1278" y="0"/>
                    </a:lnTo>
                  </a:path>
                </a:pathLst>
              </a:custGeom>
              <a:noFill/>
              <a:ln w="12700" cap="flat" cmpd="sng" algn="ctr">
                <a:solidFill>
                  <a:schemeClr val="bg1"/>
                </a:solidFill>
                <a:prstDash val="lgDash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sz="1801" dirty="0"/>
              </a:p>
            </p:txBody>
          </p:sp>
          <p:sp>
            <p:nvSpPr>
              <p:cNvPr id="26" name="Forme libre 5">
                <a:extLst>
                  <a:ext uri="{FF2B5EF4-FFF2-40B4-BE49-F238E27FC236}">
                    <a16:creationId xmlns:a16="http://schemas.microsoft.com/office/drawing/2014/main" id="{FE3C5F09-975C-771A-6330-C1ED09AA9A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316" y="3047985"/>
                <a:ext cx="1180271" cy="2466989"/>
              </a:xfrm>
              <a:custGeom>
                <a:avLst/>
                <a:gdLst/>
                <a:ahLst/>
                <a:cxnLst>
                  <a:cxn ang="0">
                    <a:pos x="1656" y="3490"/>
                  </a:cxn>
                  <a:cxn ang="0">
                    <a:pos x="1481" y="3471"/>
                  </a:cxn>
                  <a:cxn ang="0">
                    <a:pos x="1310" y="3437"/>
                  </a:cxn>
                  <a:cxn ang="0">
                    <a:pos x="1146" y="3387"/>
                  </a:cxn>
                  <a:cxn ang="0">
                    <a:pos x="990" y="3319"/>
                  </a:cxn>
                  <a:cxn ang="0">
                    <a:pos x="841" y="3239"/>
                  </a:cxn>
                  <a:cxn ang="0">
                    <a:pos x="703" y="3145"/>
                  </a:cxn>
                  <a:cxn ang="0">
                    <a:pos x="572" y="3037"/>
                  </a:cxn>
                  <a:cxn ang="0">
                    <a:pos x="454" y="2919"/>
                  </a:cxn>
                  <a:cxn ang="0">
                    <a:pos x="348" y="2790"/>
                  </a:cxn>
                  <a:cxn ang="0">
                    <a:pos x="254" y="2651"/>
                  </a:cxn>
                  <a:cxn ang="0">
                    <a:pos x="172" y="2502"/>
                  </a:cxn>
                  <a:cxn ang="0">
                    <a:pos x="106" y="2345"/>
                  </a:cxn>
                  <a:cxn ang="0">
                    <a:pos x="55" y="2182"/>
                  </a:cxn>
                  <a:cxn ang="0">
                    <a:pos x="20" y="2012"/>
                  </a:cxn>
                  <a:cxn ang="0">
                    <a:pos x="3" y="1836"/>
                  </a:cxn>
                  <a:cxn ang="0">
                    <a:pos x="0" y="1701"/>
                  </a:cxn>
                  <a:cxn ang="0">
                    <a:pos x="14" y="1524"/>
                  </a:cxn>
                  <a:cxn ang="0">
                    <a:pos x="45" y="1352"/>
                  </a:cxn>
                  <a:cxn ang="0">
                    <a:pos x="92" y="1187"/>
                  </a:cxn>
                  <a:cxn ang="0">
                    <a:pos x="155" y="1029"/>
                  </a:cxn>
                  <a:cxn ang="0">
                    <a:pos x="232" y="878"/>
                  </a:cxn>
                  <a:cxn ang="0">
                    <a:pos x="323" y="736"/>
                  </a:cxn>
                  <a:cxn ang="0">
                    <a:pos x="426" y="604"/>
                  </a:cxn>
                  <a:cxn ang="0">
                    <a:pos x="541" y="483"/>
                  </a:cxn>
                  <a:cxn ang="0">
                    <a:pos x="669" y="373"/>
                  </a:cxn>
                  <a:cxn ang="0">
                    <a:pos x="806" y="275"/>
                  </a:cxn>
                  <a:cxn ang="0">
                    <a:pos x="952" y="192"/>
                  </a:cxn>
                  <a:cxn ang="0">
                    <a:pos x="1106" y="121"/>
                  </a:cxn>
                  <a:cxn ang="0">
                    <a:pos x="1269" y="66"/>
                  </a:cxn>
                  <a:cxn ang="0">
                    <a:pos x="1438" y="27"/>
                  </a:cxn>
                  <a:cxn ang="0">
                    <a:pos x="1612" y="4"/>
                  </a:cxn>
                  <a:cxn ang="0">
                    <a:pos x="1746" y="933"/>
                  </a:cxn>
                  <a:cxn ang="0">
                    <a:pos x="1623" y="942"/>
                  </a:cxn>
                  <a:cxn ang="0">
                    <a:pos x="1467" y="982"/>
                  </a:cxn>
                  <a:cxn ang="0">
                    <a:pos x="1326" y="1052"/>
                  </a:cxn>
                  <a:cxn ang="0">
                    <a:pos x="1200" y="1144"/>
                  </a:cxn>
                  <a:cxn ang="0">
                    <a:pos x="1095" y="1259"/>
                  </a:cxn>
                  <a:cxn ang="0">
                    <a:pos x="1014" y="1395"/>
                  </a:cxn>
                  <a:cxn ang="0">
                    <a:pos x="960" y="1544"/>
                  </a:cxn>
                  <a:cxn ang="0">
                    <a:pos x="935" y="1704"/>
                  </a:cxn>
                  <a:cxn ang="0">
                    <a:pos x="938" y="1828"/>
                  </a:cxn>
                  <a:cxn ang="0">
                    <a:pos x="970" y="1987"/>
                  </a:cxn>
                  <a:cxn ang="0">
                    <a:pos x="1032" y="2133"/>
                  </a:cxn>
                  <a:cxn ang="0">
                    <a:pos x="1120" y="2262"/>
                  </a:cxn>
                  <a:cxn ang="0">
                    <a:pos x="1229" y="2373"/>
                  </a:cxn>
                  <a:cxn ang="0">
                    <a:pos x="1360" y="2461"/>
                  </a:cxn>
                  <a:cxn ang="0">
                    <a:pos x="1504" y="2522"/>
                  </a:cxn>
                  <a:cxn ang="0">
                    <a:pos x="1663" y="2554"/>
                  </a:cxn>
                </a:cxnLst>
                <a:rect l="0" t="0" r="r" b="b"/>
                <a:pathLst>
                  <a:path w="1746" h="3493">
                    <a:moveTo>
                      <a:pt x="1746" y="3493"/>
                    </a:moveTo>
                    <a:lnTo>
                      <a:pt x="1746" y="3493"/>
                    </a:lnTo>
                    <a:lnTo>
                      <a:pt x="1701" y="3491"/>
                    </a:lnTo>
                    <a:lnTo>
                      <a:pt x="1656" y="3490"/>
                    </a:lnTo>
                    <a:lnTo>
                      <a:pt x="1612" y="3487"/>
                    </a:lnTo>
                    <a:lnTo>
                      <a:pt x="1567" y="3484"/>
                    </a:lnTo>
                    <a:lnTo>
                      <a:pt x="1524" y="3477"/>
                    </a:lnTo>
                    <a:lnTo>
                      <a:pt x="1481" y="3471"/>
                    </a:lnTo>
                    <a:lnTo>
                      <a:pt x="1438" y="3465"/>
                    </a:lnTo>
                    <a:lnTo>
                      <a:pt x="1395" y="3456"/>
                    </a:lnTo>
                    <a:lnTo>
                      <a:pt x="1352" y="3447"/>
                    </a:lnTo>
                    <a:lnTo>
                      <a:pt x="1310" y="3437"/>
                    </a:lnTo>
                    <a:lnTo>
                      <a:pt x="1269" y="3425"/>
                    </a:lnTo>
                    <a:lnTo>
                      <a:pt x="1227" y="3413"/>
                    </a:lnTo>
                    <a:lnTo>
                      <a:pt x="1187" y="3400"/>
                    </a:lnTo>
                    <a:lnTo>
                      <a:pt x="1146" y="3387"/>
                    </a:lnTo>
                    <a:lnTo>
                      <a:pt x="1106" y="3371"/>
                    </a:lnTo>
                    <a:lnTo>
                      <a:pt x="1067" y="3354"/>
                    </a:lnTo>
                    <a:lnTo>
                      <a:pt x="1029" y="3337"/>
                    </a:lnTo>
                    <a:lnTo>
                      <a:pt x="990" y="3319"/>
                    </a:lnTo>
                    <a:lnTo>
                      <a:pt x="952" y="3301"/>
                    </a:lnTo>
                    <a:lnTo>
                      <a:pt x="915" y="3281"/>
                    </a:lnTo>
                    <a:lnTo>
                      <a:pt x="878" y="3261"/>
                    </a:lnTo>
                    <a:lnTo>
                      <a:pt x="841" y="3239"/>
                    </a:lnTo>
                    <a:lnTo>
                      <a:pt x="806" y="3217"/>
                    </a:lnTo>
                    <a:lnTo>
                      <a:pt x="771" y="3193"/>
                    </a:lnTo>
                    <a:lnTo>
                      <a:pt x="737" y="3170"/>
                    </a:lnTo>
                    <a:lnTo>
                      <a:pt x="703" y="3145"/>
                    </a:lnTo>
                    <a:lnTo>
                      <a:pt x="669" y="3119"/>
                    </a:lnTo>
                    <a:lnTo>
                      <a:pt x="637" y="3093"/>
                    </a:lnTo>
                    <a:lnTo>
                      <a:pt x="604" y="3065"/>
                    </a:lnTo>
                    <a:lnTo>
                      <a:pt x="572" y="3037"/>
                    </a:lnTo>
                    <a:lnTo>
                      <a:pt x="541" y="3010"/>
                    </a:lnTo>
                    <a:lnTo>
                      <a:pt x="512" y="2981"/>
                    </a:lnTo>
                    <a:lnTo>
                      <a:pt x="483" y="2950"/>
                    </a:lnTo>
                    <a:lnTo>
                      <a:pt x="454" y="2919"/>
                    </a:lnTo>
                    <a:lnTo>
                      <a:pt x="426" y="2888"/>
                    </a:lnTo>
                    <a:lnTo>
                      <a:pt x="400" y="2856"/>
                    </a:lnTo>
                    <a:lnTo>
                      <a:pt x="374" y="2824"/>
                    </a:lnTo>
                    <a:lnTo>
                      <a:pt x="348" y="2790"/>
                    </a:lnTo>
                    <a:lnTo>
                      <a:pt x="323" y="2756"/>
                    </a:lnTo>
                    <a:lnTo>
                      <a:pt x="298" y="2722"/>
                    </a:lnTo>
                    <a:lnTo>
                      <a:pt x="275" y="2687"/>
                    </a:lnTo>
                    <a:lnTo>
                      <a:pt x="254" y="2651"/>
                    </a:lnTo>
                    <a:lnTo>
                      <a:pt x="232" y="2614"/>
                    </a:lnTo>
                    <a:lnTo>
                      <a:pt x="211" y="2578"/>
                    </a:lnTo>
                    <a:lnTo>
                      <a:pt x="191" y="2541"/>
                    </a:lnTo>
                    <a:lnTo>
                      <a:pt x="172" y="2502"/>
                    </a:lnTo>
                    <a:lnTo>
                      <a:pt x="155" y="2464"/>
                    </a:lnTo>
                    <a:lnTo>
                      <a:pt x="137" y="2425"/>
                    </a:lnTo>
                    <a:lnTo>
                      <a:pt x="121" y="2385"/>
                    </a:lnTo>
                    <a:lnTo>
                      <a:pt x="106" y="2345"/>
                    </a:lnTo>
                    <a:lnTo>
                      <a:pt x="92" y="2305"/>
                    </a:lnTo>
                    <a:lnTo>
                      <a:pt x="78" y="2265"/>
                    </a:lnTo>
                    <a:lnTo>
                      <a:pt x="66" y="2224"/>
                    </a:lnTo>
                    <a:lnTo>
                      <a:pt x="55" y="2182"/>
                    </a:lnTo>
                    <a:lnTo>
                      <a:pt x="45" y="2139"/>
                    </a:lnTo>
                    <a:lnTo>
                      <a:pt x="35" y="2098"/>
                    </a:lnTo>
                    <a:lnTo>
                      <a:pt x="28" y="2055"/>
                    </a:lnTo>
                    <a:lnTo>
                      <a:pt x="20" y="2012"/>
                    </a:lnTo>
                    <a:lnTo>
                      <a:pt x="14" y="1968"/>
                    </a:lnTo>
                    <a:lnTo>
                      <a:pt x="9" y="1924"/>
                    </a:lnTo>
                    <a:lnTo>
                      <a:pt x="5" y="1881"/>
                    </a:lnTo>
                    <a:lnTo>
                      <a:pt x="3" y="1836"/>
                    </a:lnTo>
                    <a:lnTo>
                      <a:pt x="0" y="1792"/>
                    </a:lnTo>
                    <a:lnTo>
                      <a:pt x="0" y="1745"/>
                    </a:lnTo>
                    <a:lnTo>
                      <a:pt x="0" y="1745"/>
                    </a:lnTo>
                    <a:lnTo>
                      <a:pt x="0" y="1701"/>
                    </a:lnTo>
                    <a:lnTo>
                      <a:pt x="3" y="1656"/>
                    </a:lnTo>
                    <a:lnTo>
                      <a:pt x="5" y="1612"/>
                    </a:lnTo>
                    <a:lnTo>
                      <a:pt x="9" y="1567"/>
                    </a:lnTo>
                    <a:lnTo>
                      <a:pt x="14" y="1524"/>
                    </a:lnTo>
                    <a:lnTo>
                      <a:pt x="20" y="1481"/>
                    </a:lnTo>
                    <a:lnTo>
                      <a:pt x="28" y="1438"/>
                    </a:lnTo>
                    <a:lnTo>
                      <a:pt x="35" y="1395"/>
                    </a:lnTo>
                    <a:lnTo>
                      <a:pt x="45" y="1352"/>
                    </a:lnTo>
                    <a:lnTo>
                      <a:pt x="55" y="1310"/>
                    </a:lnTo>
                    <a:lnTo>
                      <a:pt x="66" y="1269"/>
                    </a:lnTo>
                    <a:lnTo>
                      <a:pt x="78" y="1227"/>
                    </a:lnTo>
                    <a:lnTo>
                      <a:pt x="92" y="1187"/>
                    </a:lnTo>
                    <a:lnTo>
                      <a:pt x="106" y="1146"/>
                    </a:lnTo>
                    <a:lnTo>
                      <a:pt x="121" y="1107"/>
                    </a:lnTo>
                    <a:lnTo>
                      <a:pt x="137" y="1067"/>
                    </a:lnTo>
                    <a:lnTo>
                      <a:pt x="155" y="1029"/>
                    </a:lnTo>
                    <a:lnTo>
                      <a:pt x="172" y="990"/>
                    </a:lnTo>
                    <a:lnTo>
                      <a:pt x="191" y="952"/>
                    </a:lnTo>
                    <a:lnTo>
                      <a:pt x="211" y="915"/>
                    </a:lnTo>
                    <a:lnTo>
                      <a:pt x="232" y="878"/>
                    </a:lnTo>
                    <a:lnTo>
                      <a:pt x="254" y="841"/>
                    </a:lnTo>
                    <a:lnTo>
                      <a:pt x="275" y="806"/>
                    </a:lnTo>
                    <a:lnTo>
                      <a:pt x="298" y="770"/>
                    </a:lnTo>
                    <a:lnTo>
                      <a:pt x="323" y="736"/>
                    </a:lnTo>
                    <a:lnTo>
                      <a:pt x="348" y="703"/>
                    </a:lnTo>
                    <a:lnTo>
                      <a:pt x="374" y="669"/>
                    </a:lnTo>
                    <a:lnTo>
                      <a:pt x="400" y="636"/>
                    </a:lnTo>
                    <a:lnTo>
                      <a:pt x="426" y="604"/>
                    </a:lnTo>
                    <a:lnTo>
                      <a:pt x="454" y="572"/>
                    </a:lnTo>
                    <a:lnTo>
                      <a:pt x="483" y="543"/>
                    </a:lnTo>
                    <a:lnTo>
                      <a:pt x="512" y="512"/>
                    </a:lnTo>
                    <a:lnTo>
                      <a:pt x="541" y="483"/>
                    </a:lnTo>
                    <a:lnTo>
                      <a:pt x="572" y="453"/>
                    </a:lnTo>
                    <a:lnTo>
                      <a:pt x="604" y="426"/>
                    </a:lnTo>
                    <a:lnTo>
                      <a:pt x="637" y="399"/>
                    </a:lnTo>
                    <a:lnTo>
                      <a:pt x="669" y="373"/>
                    </a:lnTo>
                    <a:lnTo>
                      <a:pt x="703" y="347"/>
                    </a:lnTo>
                    <a:lnTo>
                      <a:pt x="737" y="323"/>
                    </a:lnTo>
                    <a:lnTo>
                      <a:pt x="771" y="298"/>
                    </a:lnTo>
                    <a:lnTo>
                      <a:pt x="806" y="275"/>
                    </a:lnTo>
                    <a:lnTo>
                      <a:pt x="841" y="253"/>
                    </a:lnTo>
                    <a:lnTo>
                      <a:pt x="878" y="232"/>
                    </a:lnTo>
                    <a:lnTo>
                      <a:pt x="915" y="210"/>
                    </a:lnTo>
                    <a:lnTo>
                      <a:pt x="952" y="192"/>
                    </a:lnTo>
                    <a:lnTo>
                      <a:pt x="990" y="172"/>
                    </a:lnTo>
                    <a:lnTo>
                      <a:pt x="1029" y="155"/>
                    </a:lnTo>
                    <a:lnTo>
                      <a:pt x="1067" y="136"/>
                    </a:lnTo>
                    <a:lnTo>
                      <a:pt x="1106" y="121"/>
                    </a:lnTo>
                    <a:lnTo>
                      <a:pt x="1146" y="106"/>
                    </a:lnTo>
                    <a:lnTo>
                      <a:pt x="1187" y="92"/>
                    </a:lnTo>
                    <a:lnTo>
                      <a:pt x="1227" y="78"/>
                    </a:lnTo>
                    <a:lnTo>
                      <a:pt x="1269" y="66"/>
                    </a:lnTo>
                    <a:lnTo>
                      <a:pt x="1310" y="55"/>
                    </a:lnTo>
                    <a:lnTo>
                      <a:pt x="1352" y="44"/>
                    </a:lnTo>
                    <a:lnTo>
                      <a:pt x="1395" y="35"/>
                    </a:lnTo>
                    <a:lnTo>
                      <a:pt x="1438" y="27"/>
                    </a:lnTo>
                    <a:lnTo>
                      <a:pt x="1481" y="20"/>
                    </a:lnTo>
                    <a:lnTo>
                      <a:pt x="1524" y="13"/>
                    </a:lnTo>
                    <a:lnTo>
                      <a:pt x="1567" y="9"/>
                    </a:lnTo>
                    <a:lnTo>
                      <a:pt x="1612" y="4"/>
                    </a:lnTo>
                    <a:lnTo>
                      <a:pt x="1656" y="3"/>
                    </a:lnTo>
                    <a:lnTo>
                      <a:pt x="1701" y="1"/>
                    </a:lnTo>
                    <a:lnTo>
                      <a:pt x="1746" y="0"/>
                    </a:lnTo>
                    <a:lnTo>
                      <a:pt x="1746" y="933"/>
                    </a:lnTo>
                    <a:lnTo>
                      <a:pt x="1746" y="933"/>
                    </a:lnTo>
                    <a:lnTo>
                      <a:pt x="1704" y="935"/>
                    </a:lnTo>
                    <a:lnTo>
                      <a:pt x="1663" y="938"/>
                    </a:lnTo>
                    <a:lnTo>
                      <a:pt x="1623" y="942"/>
                    </a:lnTo>
                    <a:lnTo>
                      <a:pt x="1583" y="950"/>
                    </a:lnTo>
                    <a:lnTo>
                      <a:pt x="1543" y="959"/>
                    </a:lnTo>
                    <a:lnTo>
                      <a:pt x="1504" y="970"/>
                    </a:lnTo>
                    <a:lnTo>
                      <a:pt x="1467" y="982"/>
                    </a:lnTo>
                    <a:lnTo>
                      <a:pt x="1430" y="998"/>
                    </a:lnTo>
                    <a:lnTo>
                      <a:pt x="1393" y="1013"/>
                    </a:lnTo>
                    <a:lnTo>
                      <a:pt x="1360" y="1032"/>
                    </a:lnTo>
                    <a:lnTo>
                      <a:pt x="1326" y="1052"/>
                    </a:lnTo>
                    <a:lnTo>
                      <a:pt x="1292" y="1072"/>
                    </a:lnTo>
                    <a:lnTo>
                      <a:pt x="1260" y="1095"/>
                    </a:lnTo>
                    <a:lnTo>
                      <a:pt x="1229" y="1119"/>
                    </a:lnTo>
                    <a:lnTo>
                      <a:pt x="1200" y="1144"/>
                    </a:lnTo>
                    <a:lnTo>
                      <a:pt x="1172" y="1172"/>
                    </a:lnTo>
                    <a:lnTo>
                      <a:pt x="1144" y="1199"/>
                    </a:lnTo>
                    <a:lnTo>
                      <a:pt x="1120" y="1230"/>
                    </a:lnTo>
                    <a:lnTo>
                      <a:pt x="1095" y="1259"/>
                    </a:lnTo>
                    <a:lnTo>
                      <a:pt x="1072" y="1292"/>
                    </a:lnTo>
                    <a:lnTo>
                      <a:pt x="1052" y="1325"/>
                    </a:lnTo>
                    <a:lnTo>
                      <a:pt x="1032" y="1359"/>
                    </a:lnTo>
                    <a:lnTo>
                      <a:pt x="1014" y="1395"/>
                    </a:lnTo>
                    <a:lnTo>
                      <a:pt x="998" y="1430"/>
                    </a:lnTo>
                    <a:lnTo>
                      <a:pt x="983" y="1467"/>
                    </a:lnTo>
                    <a:lnTo>
                      <a:pt x="970" y="1504"/>
                    </a:lnTo>
                    <a:lnTo>
                      <a:pt x="960" y="1544"/>
                    </a:lnTo>
                    <a:lnTo>
                      <a:pt x="950" y="1582"/>
                    </a:lnTo>
                    <a:lnTo>
                      <a:pt x="943" y="1622"/>
                    </a:lnTo>
                    <a:lnTo>
                      <a:pt x="938" y="1662"/>
                    </a:lnTo>
                    <a:lnTo>
                      <a:pt x="935" y="1704"/>
                    </a:lnTo>
                    <a:lnTo>
                      <a:pt x="934" y="1745"/>
                    </a:lnTo>
                    <a:lnTo>
                      <a:pt x="934" y="1745"/>
                    </a:lnTo>
                    <a:lnTo>
                      <a:pt x="935" y="1788"/>
                    </a:lnTo>
                    <a:lnTo>
                      <a:pt x="938" y="1828"/>
                    </a:lnTo>
                    <a:lnTo>
                      <a:pt x="943" y="1870"/>
                    </a:lnTo>
                    <a:lnTo>
                      <a:pt x="950" y="1910"/>
                    </a:lnTo>
                    <a:lnTo>
                      <a:pt x="960" y="1948"/>
                    </a:lnTo>
                    <a:lnTo>
                      <a:pt x="970" y="1987"/>
                    </a:lnTo>
                    <a:lnTo>
                      <a:pt x="983" y="2025"/>
                    </a:lnTo>
                    <a:lnTo>
                      <a:pt x="998" y="2062"/>
                    </a:lnTo>
                    <a:lnTo>
                      <a:pt x="1014" y="2098"/>
                    </a:lnTo>
                    <a:lnTo>
                      <a:pt x="1032" y="2133"/>
                    </a:lnTo>
                    <a:lnTo>
                      <a:pt x="1052" y="2167"/>
                    </a:lnTo>
                    <a:lnTo>
                      <a:pt x="1072" y="2201"/>
                    </a:lnTo>
                    <a:lnTo>
                      <a:pt x="1095" y="2231"/>
                    </a:lnTo>
                    <a:lnTo>
                      <a:pt x="1120" y="2262"/>
                    </a:lnTo>
                    <a:lnTo>
                      <a:pt x="1144" y="2291"/>
                    </a:lnTo>
                    <a:lnTo>
                      <a:pt x="1172" y="2321"/>
                    </a:lnTo>
                    <a:lnTo>
                      <a:pt x="1200" y="2347"/>
                    </a:lnTo>
                    <a:lnTo>
                      <a:pt x="1229" y="2373"/>
                    </a:lnTo>
                    <a:lnTo>
                      <a:pt x="1260" y="2398"/>
                    </a:lnTo>
                    <a:lnTo>
                      <a:pt x="1292" y="2419"/>
                    </a:lnTo>
                    <a:lnTo>
                      <a:pt x="1326" y="2441"/>
                    </a:lnTo>
                    <a:lnTo>
                      <a:pt x="1360" y="2461"/>
                    </a:lnTo>
                    <a:lnTo>
                      <a:pt x="1393" y="2478"/>
                    </a:lnTo>
                    <a:lnTo>
                      <a:pt x="1430" y="2494"/>
                    </a:lnTo>
                    <a:lnTo>
                      <a:pt x="1467" y="2510"/>
                    </a:lnTo>
                    <a:lnTo>
                      <a:pt x="1504" y="2522"/>
                    </a:lnTo>
                    <a:lnTo>
                      <a:pt x="1543" y="2533"/>
                    </a:lnTo>
                    <a:lnTo>
                      <a:pt x="1583" y="2542"/>
                    </a:lnTo>
                    <a:lnTo>
                      <a:pt x="1623" y="2550"/>
                    </a:lnTo>
                    <a:lnTo>
                      <a:pt x="1663" y="2554"/>
                    </a:lnTo>
                    <a:lnTo>
                      <a:pt x="1704" y="2558"/>
                    </a:lnTo>
                    <a:lnTo>
                      <a:pt x="1746" y="2559"/>
                    </a:lnTo>
                    <a:lnTo>
                      <a:pt x="1746" y="3493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sz="1801" dirty="0"/>
              </a:p>
            </p:txBody>
          </p:sp>
        </p:grpSp>
        <p:grpSp>
          <p:nvGrpSpPr>
            <p:cNvPr id="6" name="Groupe 13">
              <a:extLst>
                <a:ext uri="{FF2B5EF4-FFF2-40B4-BE49-F238E27FC236}">
                  <a16:creationId xmlns:a16="http://schemas.microsoft.com/office/drawing/2014/main" id="{FBDEE205-C013-F17B-CEBB-564F292B8EB7}"/>
                </a:ext>
              </a:extLst>
            </p:cNvPr>
            <p:cNvGrpSpPr/>
            <p:nvPr/>
          </p:nvGrpSpPr>
          <p:grpSpPr>
            <a:xfrm rot="16200000">
              <a:off x="4258921" y="2487198"/>
              <a:ext cx="1177103" cy="2466991"/>
              <a:chOff x="348484" y="3047221"/>
              <a:chExt cx="1177103" cy="2466991"/>
            </a:xfrm>
          </p:grpSpPr>
          <p:sp>
            <p:nvSpPr>
              <p:cNvPr id="24" name="Forme libre 5">
                <a:extLst>
                  <a:ext uri="{FF2B5EF4-FFF2-40B4-BE49-F238E27FC236}">
                    <a16:creationId xmlns:a16="http://schemas.microsoft.com/office/drawing/2014/main" id="{07E95CD9-EE27-FDB6-5639-FB26DA0AD9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484" y="3047221"/>
                <a:ext cx="1177103" cy="2466991"/>
              </a:xfrm>
              <a:custGeom>
                <a:avLst/>
                <a:gdLst/>
                <a:ahLst/>
                <a:cxnLst>
                  <a:cxn ang="0">
                    <a:pos x="1656" y="3490"/>
                  </a:cxn>
                  <a:cxn ang="0">
                    <a:pos x="1481" y="3471"/>
                  </a:cxn>
                  <a:cxn ang="0">
                    <a:pos x="1310" y="3437"/>
                  </a:cxn>
                  <a:cxn ang="0">
                    <a:pos x="1146" y="3387"/>
                  </a:cxn>
                  <a:cxn ang="0">
                    <a:pos x="990" y="3319"/>
                  </a:cxn>
                  <a:cxn ang="0">
                    <a:pos x="841" y="3239"/>
                  </a:cxn>
                  <a:cxn ang="0">
                    <a:pos x="703" y="3145"/>
                  </a:cxn>
                  <a:cxn ang="0">
                    <a:pos x="572" y="3037"/>
                  </a:cxn>
                  <a:cxn ang="0">
                    <a:pos x="454" y="2919"/>
                  </a:cxn>
                  <a:cxn ang="0">
                    <a:pos x="348" y="2790"/>
                  </a:cxn>
                  <a:cxn ang="0">
                    <a:pos x="254" y="2651"/>
                  </a:cxn>
                  <a:cxn ang="0">
                    <a:pos x="172" y="2502"/>
                  </a:cxn>
                  <a:cxn ang="0">
                    <a:pos x="106" y="2345"/>
                  </a:cxn>
                  <a:cxn ang="0">
                    <a:pos x="55" y="2182"/>
                  </a:cxn>
                  <a:cxn ang="0">
                    <a:pos x="20" y="2012"/>
                  </a:cxn>
                  <a:cxn ang="0">
                    <a:pos x="3" y="1836"/>
                  </a:cxn>
                  <a:cxn ang="0">
                    <a:pos x="0" y="1701"/>
                  </a:cxn>
                  <a:cxn ang="0">
                    <a:pos x="14" y="1524"/>
                  </a:cxn>
                  <a:cxn ang="0">
                    <a:pos x="45" y="1352"/>
                  </a:cxn>
                  <a:cxn ang="0">
                    <a:pos x="92" y="1187"/>
                  </a:cxn>
                  <a:cxn ang="0">
                    <a:pos x="155" y="1029"/>
                  </a:cxn>
                  <a:cxn ang="0">
                    <a:pos x="232" y="878"/>
                  </a:cxn>
                  <a:cxn ang="0">
                    <a:pos x="323" y="736"/>
                  </a:cxn>
                  <a:cxn ang="0">
                    <a:pos x="426" y="604"/>
                  </a:cxn>
                  <a:cxn ang="0">
                    <a:pos x="541" y="483"/>
                  </a:cxn>
                  <a:cxn ang="0">
                    <a:pos x="669" y="373"/>
                  </a:cxn>
                  <a:cxn ang="0">
                    <a:pos x="806" y="275"/>
                  </a:cxn>
                  <a:cxn ang="0">
                    <a:pos x="952" y="192"/>
                  </a:cxn>
                  <a:cxn ang="0">
                    <a:pos x="1106" y="121"/>
                  </a:cxn>
                  <a:cxn ang="0">
                    <a:pos x="1269" y="66"/>
                  </a:cxn>
                  <a:cxn ang="0">
                    <a:pos x="1438" y="27"/>
                  </a:cxn>
                  <a:cxn ang="0">
                    <a:pos x="1612" y="4"/>
                  </a:cxn>
                  <a:cxn ang="0">
                    <a:pos x="1746" y="933"/>
                  </a:cxn>
                  <a:cxn ang="0">
                    <a:pos x="1623" y="942"/>
                  </a:cxn>
                  <a:cxn ang="0">
                    <a:pos x="1467" y="982"/>
                  </a:cxn>
                  <a:cxn ang="0">
                    <a:pos x="1326" y="1052"/>
                  </a:cxn>
                  <a:cxn ang="0">
                    <a:pos x="1200" y="1144"/>
                  </a:cxn>
                  <a:cxn ang="0">
                    <a:pos x="1095" y="1259"/>
                  </a:cxn>
                  <a:cxn ang="0">
                    <a:pos x="1014" y="1395"/>
                  </a:cxn>
                  <a:cxn ang="0">
                    <a:pos x="960" y="1544"/>
                  </a:cxn>
                  <a:cxn ang="0">
                    <a:pos x="935" y="1704"/>
                  </a:cxn>
                  <a:cxn ang="0">
                    <a:pos x="938" y="1828"/>
                  </a:cxn>
                  <a:cxn ang="0">
                    <a:pos x="970" y="1987"/>
                  </a:cxn>
                  <a:cxn ang="0">
                    <a:pos x="1032" y="2133"/>
                  </a:cxn>
                  <a:cxn ang="0">
                    <a:pos x="1120" y="2262"/>
                  </a:cxn>
                  <a:cxn ang="0">
                    <a:pos x="1229" y="2373"/>
                  </a:cxn>
                  <a:cxn ang="0">
                    <a:pos x="1360" y="2461"/>
                  </a:cxn>
                  <a:cxn ang="0">
                    <a:pos x="1504" y="2522"/>
                  </a:cxn>
                  <a:cxn ang="0">
                    <a:pos x="1663" y="2554"/>
                  </a:cxn>
                </a:cxnLst>
                <a:rect l="0" t="0" r="r" b="b"/>
                <a:pathLst>
                  <a:path w="1746" h="3493">
                    <a:moveTo>
                      <a:pt x="1746" y="3493"/>
                    </a:moveTo>
                    <a:lnTo>
                      <a:pt x="1746" y="3493"/>
                    </a:lnTo>
                    <a:lnTo>
                      <a:pt x="1701" y="3491"/>
                    </a:lnTo>
                    <a:lnTo>
                      <a:pt x="1656" y="3490"/>
                    </a:lnTo>
                    <a:lnTo>
                      <a:pt x="1612" y="3487"/>
                    </a:lnTo>
                    <a:lnTo>
                      <a:pt x="1567" y="3484"/>
                    </a:lnTo>
                    <a:lnTo>
                      <a:pt x="1524" y="3477"/>
                    </a:lnTo>
                    <a:lnTo>
                      <a:pt x="1481" y="3471"/>
                    </a:lnTo>
                    <a:lnTo>
                      <a:pt x="1438" y="3465"/>
                    </a:lnTo>
                    <a:lnTo>
                      <a:pt x="1395" y="3456"/>
                    </a:lnTo>
                    <a:lnTo>
                      <a:pt x="1352" y="3447"/>
                    </a:lnTo>
                    <a:lnTo>
                      <a:pt x="1310" y="3437"/>
                    </a:lnTo>
                    <a:lnTo>
                      <a:pt x="1269" y="3425"/>
                    </a:lnTo>
                    <a:lnTo>
                      <a:pt x="1227" y="3413"/>
                    </a:lnTo>
                    <a:lnTo>
                      <a:pt x="1187" y="3400"/>
                    </a:lnTo>
                    <a:lnTo>
                      <a:pt x="1146" y="3387"/>
                    </a:lnTo>
                    <a:lnTo>
                      <a:pt x="1106" y="3371"/>
                    </a:lnTo>
                    <a:lnTo>
                      <a:pt x="1067" y="3354"/>
                    </a:lnTo>
                    <a:lnTo>
                      <a:pt x="1029" y="3337"/>
                    </a:lnTo>
                    <a:lnTo>
                      <a:pt x="990" y="3319"/>
                    </a:lnTo>
                    <a:lnTo>
                      <a:pt x="952" y="3301"/>
                    </a:lnTo>
                    <a:lnTo>
                      <a:pt x="915" y="3281"/>
                    </a:lnTo>
                    <a:lnTo>
                      <a:pt x="878" y="3261"/>
                    </a:lnTo>
                    <a:lnTo>
                      <a:pt x="841" y="3239"/>
                    </a:lnTo>
                    <a:lnTo>
                      <a:pt x="806" y="3217"/>
                    </a:lnTo>
                    <a:lnTo>
                      <a:pt x="771" y="3193"/>
                    </a:lnTo>
                    <a:lnTo>
                      <a:pt x="737" y="3170"/>
                    </a:lnTo>
                    <a:lnTo>
                      <a:pt x="703" y="3145"/>
                    </a:lnTo>
                    <a:lnTo>
                      <a:pt x="669" y="3119"/>
                    </a:lnTo>
                    <a:lnTo>
                      <a:pt x="637" y="3093"/>
                    </a:lnTo>
                    <a:lnTo>
                      <a:pt x="604" y="3065"/>
                    </a:lnTo>
                    <a:lnTo>
                      <a:pt x="572" y="3037"/>
                    </a:lnTo>
                    <a:lnTo>
                      <a:pt x="541" y="3010"/>
                    </a:lnTo>
                    <a:lnTo>
                      <a:pt x="512" y="2981"/>
                    </a:lnTo>
                    <a:lnTo>
                      <a:pt x="483" y="2950"/>
                    </a:lnTo>
                    <a:lnTo>
                      <a:pt x="454" y="2919"/>
                    </a:lnTo>
                    <a:lnTo>
                      <a:pt x="426" y="2888"/>
                    </a:lnTo>
                    <a:lnTo>
                      <a:pt x="400" y="2856"/>
                    </a:lnTo>
                    <a:lnTo>
                      <a:pt x="374" y="2824"/>
                    </a:lnTo>
                    <a:lnTo>
                      <a:pt x="348" y="2790"/>
                    </a:lnTo>
                    <a:lnTo>
                      <a:pt x="323" y="2756"/>
                    </a:lnTo>
                    <a:lnTo>
                      <a:pt x="298" y="2722"/>
                    </a:lnTo>
                    <a:lnTo>
                      <a:pt x="275" y="2687"/>
                    </a:lnTo>
                    <a:lnTo>
                      <a:pt x="254" y="2651"/>
                    </a:lnTo>
                    <a:lnTo>
                      <a:pt x="232" y="2614"/>
                    </a:lnTo>
                    <a:lnTo>
                      <a:pt x="211" y="2578"/>
                    </a:lnTo>
                    <a:lnTo>
                      <a:pt x="191" y="2541"/>
                    </a:lnTo>
                    <a:lnTo>
                      <a:pt x="172" y="2502"/>
                    </a:lnTo>
                    <a:lnTo>
                      <a:pt x="155" y="2464"/>
                    </a:lnTo>
                    <a:lnTo>
                      <a:pt x="137" y="2425"/>
                    </a:lnTo>
                    <a:lnTo>
                      <a:pt x="121" y="2385"/>
                    </a:lnTo>
                    <a:lnTo>
                      <a:pt x="106" y="2345"/>
                    </a:lnTo>
                    <a:lnTo>
                      <a:pt x="92" y="2305"/>
                    </a:lnTo>
                    <a:lnTo>
                      <a:pt x="78" y="2265"/>
                    </a:lnTo>
                    <a:lnTo>
                      <a:pt x="66" y="2224"/>
                    </a:lnTo>
                    <a:lnTo>
                      <a:pt x="55" y="2182"/>
                    </a:lnTo>
                    <a:lnTo>
                      <a:pt x="45" y="2139"/>
                    </a:lnTo>
                    <a:lnTo>
                      <a:pt x="35" y="2098"/>
                    </a:lnTo>
                    <a:lnTo>
                      <a:pt x="28" y="2055"/>
                    </a:lnTo>
                    <a:lnTo>
                      <a:pt x="20" y="2012"/>
                    </a:lnTo>
                    <a:lnTo>
                      <a:pt x="14" y="1968"/>
                    </a:lnTo>
                    <a:lnTo>
                      <a:pt x="9" y="1924"/>
                    </a:lnTo>
                    <a:lnTo>
                      <a:pt x="5" y="1881"/>
                    </a:lnTo>
                    <a:lnTo>
                      <a:pt x="3" y="1836"/>
                    </a:lnTo>
                    <a:lnTo>
                      <a:pt x="0" y="1792"/>
                    </a:lnTo>
                    <a:lnTo>
                      <a:pt x="0" y="1745"/>
                    </a:lnTo>
                    <a:lnTo>
                      <a:pt x="0" y="1745"/>
                    </a:lnTo>
                    <a:lnTo>
                      <a:pt x="0" y="1701"/>
                    </a:lnTo>
                    <a:lnTo>
                      <a:pt x="3" y="1656"/>
                    </a:lnTo>
                    <a:lnTo>
                      <a:pt x="5" y="1612"/>
                    </a:lnTo>
                    <a:lnTo>
                      <a:pt x="9" y="1567"/>
                    </a:lnTo>
                    <a:lnTo>
                      <a:pt x="14" y="1524"/>
                    </a:lnTo>
                    <a:lnTo>
                      <a:pt x="20" y="1481"/>
                    </a:lnTo>
                    <a:lnTo>
                      <a:pt x="28" y="1438"/>
                    </a:lnTo>
                    <a:lnTo>
                      <a:pt x="35" y="1395"/>
                    </a:lnTo>
                    <a:lnTo>
                      <a:pt x="45" y="1352"/>
                    </a:lnTo>
                    <a:lnTo>
                      <a:pt x="55" y="1310"/>
                    </a:lnTo>
                    <a:lnTo>
                      <a:pt x="66" y="1269"/>
                    </a:lnTo>
                    <a:lnTo>
                      <a:pt x="78" y="1227"/>
                    </a:lnTo>
                    <a:lnTo>
                      <a:pt x="92" y="1187"/>
                    </a:lnTo>
                    <a:lnTo>
                      <a:pt x="106" y="1146"/>
                    </a:lnTo>
                    <a:lnTo>
                      <a:pt x="121" y="1107"/>
                    </a:lnTo>
                    <a:lnTo>
                      <a:pt x="137" y="1067"/>
                    </a:lnTo>
                    <a:lnTo>
                      <a:pt x="155" y="1029"/>
                    </a:lnTo>
                    <a:lnTo>
                      <a:pt x="172" y="990"/>
                    </a:lnTo>
                    <a:lnTo>
                      <a:pt x="191" y="952"/>
                    </a:lnTo>
                    <a:lnTo>
                      <a:pt x="211" y="915"/>
                    </a:lnTo>
                    <a:lnTo>
                      <a:pt x="232" y="878"/>
                    </a:lnTo>
                    <a:lnTo>
                      <a:pt x="254" y="841"/>
                    </a:lnTo>
                    <a:lnTo>
                      <a:pt x="275" y="806"/>
                    </a:lnTo>
                    <a:lnTo>
                      <a:pt x="298" y="770"/>
                    </a:lnTo>
                    <a:lnTo>
                      <a:pt x="323" y="736"/>
                    </a:lnTo>
                    <a:lnTo>
                      <a:pt x="348" y="703"/>
                    </a:lnTo>
                    <a:lnTo>
                      <a:pt x="374" y="669"/>
                    </a:lnTo>
                    <a:lnTo>
                      <a:pt x="400" y="636"/>
                    </a:lnTo>
                    <a:lnTo>
                      <a:pt x="426" y="604"/>
                    </a:lnTo>
                    <a:lnTo>
                      <a:pt x="454" y="572"/>
                    </a:lnTo>
                    <a:lnTo>
                      <a:pt x="483" y="543"/>
                    </a:lnTo>
                    <a:lnTo>
                      <a:pt x="512" y="512"/>
                    </a:lnTo>
                    <a:lnTo>
                      <a:pt x="541" y="483"/>
                    </a:lnTo>
                    <a:lnTo>
                      <a:pt x="572" y="453"/>
                    </a:lnTo>
                    <a:lnTo>
                      <a:pt x="604" y="426"/>
                    </a:lnTo>
                    <a:lnTo>
                      <a:pt x="637" y="399"/>
                    </a:lnTo>
                    <a:lnTo>
                      <a:pt x="669" y="373"/>
                    </a:lnTo>
                    <a:lnTo>
                      <a:pt x="703" y="347"/>
                    </a:lnTo>
                    <a:lnTo>
                      <a:pt x="737" y="323"/>
                    </a:lnTo>
                    <a:lnTo>
                      <a:pt x="771" y="298"/>
                    </a:lnTo>
                    <a:lnTo>
                      <a:pt x="806" y="275"/>
                    </a:lnTo>
                    <a:lnTo>
                      <a:pt x="841" y="253"/>
                    </a:lnTo>
                    <a:lnTo>
                      <a:pt x="878" y="232"/>
                    </a:lnTo>
                    <a:lnTo>
                      <a:pt x="915" y="210"/>
                    </a:lnTo>
                    <a:lnTo>
                      <a:pt x="952" y="192"/>
                    </a:lnTo>
                    <a:lnTo>
                      <a:pt x="990" y="172"/>
                    </a:lnTo>
                    <a:lnTo>
                      <a:pt x="1029" y="155"/>
                    </a:lnTo>
                    <a:lnTo>
                      <a:pt x="1067" y="136"/>
                    </a:lnTo>
                    <a:lnTo>
                      <a:pt x="1106" y="121"/>
                    </a:lnTo>
                    <a:lnTo>
                      <a:pt x="1146" y="106"/>
                    </a:lnTo>
                    <a:lnTo>
                      <a:pt x="1187" y="92"/>
                    </a:lnTo>
                    <a:lnTo>
                      <a:pt x="1227" y="78"/>
                    </a:lnTo>
                    <a:lnTo>
                      <a:pt x="1269" y="66"/>
                    </a:lnTo>
                    <a:lnTo>
                      <a:pt x="1310" y="55"/>
                    </a:lnTo>
                    <a:lnTo>
                      <a:pt x="1352" y="44"/>
                    </a:lnTo>
                    <a:lnTo>
                      <a:pt x="1395" y="35"/>
                    </a:lnTo>
                    <a:lnTo>
                      <a:pt x="1438" y="27"/>
                    </a:lnTo>
                    <a:lnTo>
                      <a:pt x="1481" y="20"/>
                    </a:lnTo>
                    <a:lnTo>
                      <a:pt x="1524" y="13"/>
                    </a:lnTo>
                    <a:lnTo>
                      <a:pt x="1567" y="9"/>
                    </a:lnTo>
                    <a:lnTo>
                      <a:pt x="1612" y="4"/>
                    </a:lnTo>
                    <a:lnTo>
                      <a:pt x="1656" y="3"/>
                    </a:lnTo>
                    <a:lnTo>
                      <a:pt x="1701" y="1"/>
                    </a:lnTo>
                    <a:lnTo>
                      <a:pt x="1746" y="0"/>
                    </a:lnTo>
                    <a:lnTo>
                      <a:pt x="1746" y="933"/>
                    </a:lnTo>
                    <a:lnTo>
                      <a:pt x="1746" y="933"/>
                    </a:lnTo>
                    <a:lnTo>
                      <a:pt x="1704" y="935"/>
                    </a:lnTo>
                    <a:lnTo>
                      <a:pt x="1663" y="938"/>
                    </a:lnTo>
                    <a:lnTo>
                      <a:pt x="1623" y="942"/>
                    </a:lnTo>
                    <a:lnTo>
                      <a:pt x="1583" y="950"/>
                    </a:lnTo>
                    <a:lnTo>
                      <a:pt x="1543" y="959"/>
                    </a:lnTo>
                    <a:lnTo>
                      <a:pt x="1504" y="970"/>
                    </a:lnTo>
                    <a:lnTo>
                      <a:pt x="1467" y="982"/>
                    </a:lnTo>
                    <a:lnTo>
                      <a:pt x="1430" y="998"/>
                    </a:lnTo>
                    <a:lnTo>
                      <a:pt x="1393" y="1013"/>
                    </a:lnTo>
                    <a:lnTo>
                      <a:pt x="1360" y="1032"/>
                    </a:lnTo>
                    <a:lnTo>
                      <a:pt x="1326" y="1052"/>
                    </a:lnTo>
                    <a:lnTo>
                      <a:pt x="1292" y="1072"/>
                    </a:lnTo>
                    <a:lnTo>
                      <a:pt x="1260" y="1095"/>
                    </a:lnTo>
                    <a:lnTo>
                      <a:pt x="1229" y="1119"/>
                    </a:lnTo>
                    <a:lnTo>
                      <a:pt x="1200" y="1144"/>
                    </a:lnTo>
                    <a:lnTo>
                      <a:pt x="1172" y="1172"/>
                    </a:lnTo>
                    <a:lnTo>
                      <a:pt x="1144" y="1199"/>
                    </a:lnTo>
                    <a:lnTo>
                      <a:pt x="1120" y="1230"/>
                    </a:lnTo>
                    <a:lnTo>
                      <a:pt x="1095" y="1259"/>
                    </a:lnTo>
                    <a:lnTo>
                      <a:pt x="1072" y="1292"/>
                    </a:lnTo>
                    <a:lnTo>
                      <a:pt x="1052" y="1325"/>
                    </a:lnTo>
                    <a:lnTo>
                      <a:pt x="1032" y="1359"/>
                    </a:lnTo>
                    <a:lnTo>
                      <a:pt x="1014" y="1395"/>
                    </a:lnTo>
                    <a:lnTo>
                      <a:pt x="998" y="1430"/>
                    </a:lnTo>
                    <a:lnTo>
                      <a:pt x="983" y="1467"/>
                    </a:lnTo>
                    <a:lnTo>
                      <a:pt x="970" y="1504"/>
                    </a:lnTo>
                    <a:lnTo>
                      <a:pt x="960" y="1544"/>
                    </a:lnTo>
                    <a:lnTo>
                      <a:pt x="950" y="1582"/>
                    </a:lnTo>
                    <a:lnTo>
                      <a:pt x="943" y="1622"/>
                    </a:lnTo>
                    <a:lnTo>
                      <a:pt x="938" y="1662"/>
                    </a:lnTo>
                    <a:lnTo>
                      <a:pt x="935" y="1704"/>
                    </a:lnTo>
                    <a:lnTo>
                      <a:pt x="934" y="1745"/>
                    </a:lnTo>
                    <a:lnTo>
                      <a:pt x="934" y="1745"/>
                    </a:lnTo>
                    <a:lnTo>
                      <a:pt x="935" y="1788"/>
                    </a:lnTo>
                    <a:lnTo>
                      <a:pt x="938" y="1828"/>
                    </a:lnTo>
                    <a:lnTo>
                      <a:pt x="943" y="1870"/>
                    </a:lnTo>
                    <a:lnTo>
                      <a:pt x="950" y="1910"/>
                    </a:lnTo>
                    <a:lnTo>
                      <a:pt x="960" y="1948"/>
                    </a:lnTo>
                    <a:lnTo>
                      <a:pt x="970" y="1987"/>
                    </a:lnTo>
                    <a:lnTo>
                      <a:pt x="983" y="2025"/>
                    </a:lnTo>
                    <a:lnTo>
                      <a:pt x="998" y="2062"/>
                    </a:lnTo>
                    <a:lnTo>
                      <a:pt x="1014" y="2098"/>
                    </a:lnTo>
                    <a:lnTo>
                      <a:pt x="1032" y="2133"/>
                    </a:lnTo>
                    <a:lnTo>
                      <a:pt x="1052" y="2167"/>
                    </a:lnTo>
                    <a:lnTo>
                      <a:pt x="1072" y="2201"/>
                    </a:lnTo>
                    <a:lnTo>
                      <a:pt x="1095" y="2231"/>
                    </a:lnTo>
                    <a:lnTo>
                      <a:pt x="1120" y="2262"/>
                    </a:lnTo>
                    <a:lnTo>
                      <a:pt x="1144" y="2291"/>
                    </a:lnTo>
                    <a:lnTo>
                      <a:pt x="1172" y="2321"/>
                    </a:lnTo>
                    <a:lnTo>
                      <a:pt x="1200" y="2347"/>
                    </a:lnTo>
                    <a:lnTo>
                      <a:pt x="1229" y="2373"/>
                    </a:lnTo>
                    <a:lnTo>
                      <a:pt x="1260" y="2398"/>
                    </a:lnTo>
                    <a:lnTo>
                      <a:pt x="1292" y="2419"/>
                    </a:lnTo>
                    <a:lnTo>
                      <a:pt x="1326" y="2441"/>
                    </a:lnTo>
                    <a:lnTo>
                      <a:pt x="1360" y="2461"/>
                    </a:lnTo>
                    <a:lnTo>
                      <a:pt x="1393" y="2478"/>
                    </a:lnTo>
                    <a:lnTo>
                      <a:pt x="1430" y="2494"/>
                    </a:lnTo>
                    <a:lnTo>
                      <a:pt x="1467" y="2510"/>
                    </a:lnTo>
                    <a:lnTo>
                      <a:pt x="1504" y="2522"/>
                    </a:lnTo>
                    <a:lnTo>
                      <a:pt x="1543" y="2533"/>
                    </a:lnTo>
                    <a:lnTo>
                      <a:pt x="1583" y="2542"/>
                    </a:lnTo>
                    <a:lnTo>
                      <a:pt x="1623" y="2550"/>
                    </a:lnTo>
                    <a:lnTo>
                      <a:pt x="1663" y="2554"/>
                    </a:lnTo>
                    <a:lnTo>
                      <a:pt x="1704" y="2558"/>
                    </a:lnTo>
                    <a:lnTo>
                      <a:pt x="1746" y="2559"/>
                    </a:lnTo>
                    <a:lnTo>
                      <a:pt x="1746" y="3493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sz="1801" dirty="0"/>
              </a:p>
            </p:txBody>
          </p:sp>
          <p:sp>
            <p:nvSpPr>
              <p:cNvPr id="25" name="Forme libre 27">
                <a:extLst>
                  <a:ext uri="{FF2B5EF4-FFF2-40B4-BE49-F238E27FC236}">
                    <a16:creationId xmlns:a16="http://schemas.microsoft.com/office/drawing/2014/main" id="{BD0C63CF-6A55-6B27-78F9-B65A78DA5C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237" y="3377664"/>
                <a:ext cx="902350" cy="1806113"/>
              </a:xfrm>
              <a:custGeom>
                <a:avLst/>
                <a:gdLst/>
                <a:ahLst/>
                <a:cxnLst>
                  <a:cxn ang="0">
                    <a:pos x="1278" y="2558"/>
                  </a:cxn>
                  <a:cxn ang="0">
                    <a:pos x="1147" y="2552"/>
                  </a:cxn>
                  <a:cxn ang="0">
                    <a:pos x="1021" y="2532"/>
                  </a:cxn>
                  <a:cxn ang="0">
                    <a:pos x="898" y="2501"/>
                  </a:cxn>
                  <a:cxn ang="0">
                    <a:pos x="781" y="2458"/>
                  </a:cxn>
                  <a:cxn ang="0">
                    <a:pos x="669" y="2404"/>
                  </a:cxn>
                  <a:cxn ang="0">
                    <a:pos x="562" y="2340"/>
                  </a:cxn>
                  <a:cxn ang="0">
                    <a:pos x="464" y="2266"/>
                  </a:cxn>
                  <a:cxn ang="0">
                    <a:pos x="373" y="2184"/>
                  </a:cxn>
                  <a:cxn ang="0">
                    <a:pos x="290" y="2092"/>
                  </a:cxn>
                  <a:cxn ang="0">
                    <a:pos x="218" y="1994"/>
                  </a:cxn>
                  <a:cxn ang="0">
                    <a:pos x="153" y="1889"/>
                  </a:cxn>
                  <a:cxn ang="0">
                    <a:pos x="99" y="1777"/>
                  </a:cxn>
                  <a:cxn ang="0">
                    <a:pos x="56" y="1660"/>
                  </a:cxn>
                  <a:cxn ang="0">
                    <a:pos x="24" y="1537"/>
                  </a:cxn>
                  <a:cxn ang="0">
                    <a:pos x="6" y="1409"/>
                  </a:cxn>
                  <a:cxn ang="0">
                    <a:pos x="0" y="1278"/>
                  </a:cxn>
                  <a:cxn ang="0">
                    <a:pos x="1" y="1214"/>
                  </a:cxn>
                  <a:cxn ang="0">
                    <a:pos x="13" y="1085"/>
                  </a:cxn>
                  <a:cxn ang="0">
                    <a:pos x="40" y="958"/>
                  </a:cxn>
                  <a:cxn ang="0">
                    <a:pos x="76" y="838"/>
                  </a:cxn>
                  <a:cxn ang="0">
                    <a:pos x="126" y="725"/>
                  </a:cxn>
                  <a:cxn ang="0">
                    <a:pos x="184" y="615"/>
                  </a:cxn>
                  <a:cxn ang="0">
                    <a:pos x="253" y="514"/>
                  </a:cxn>
                  <a:cxn ang="0">
                    <a:pos x="332" y="419"/>
                  </a:cxn>
                  <a:cxn ang="0">
                    <a:pos x="418" y="332"/>
                  </a:cxn>
                  <a:cxn ang="0">
                    <a:pos x="513" y="254"/>
                  </a:cxn>
                  <a:cxn ang="0">
                    <a:pos x="615" y="185"/>
                  </a:cxn>
                  <a:cxn ang="0">
                    <a:pos x="724" y="126"/>
                  </a:cxn>
                  <a:cxn ang="0">
                    <a:pos x="838" y="77"/>
                  </a:cxn>
                  <a:cxn ang="0">
                    <a:pos x="958" y="40"/>
                  </a:cxn>
                  <a:cxn ang="0">
                    <a:pos x="1084" y="14"/>
                  </a:cxn>
                  <a:cxn ang="0">
                    <a:pos x="1211" y="2"/>
                  </a:cxn>
                </a:cxnLst>
                <a:rect l="0" t="0" r="r" b="b"/>
                <a:pathLst>
                  <a:path w="1278" h="2558">
                    <a:moveTo>
                      <a:pt x="1278" y="2558"/>
                    </a:moveTo>
                    <a:lnTo>
                      <a:pt x="1278" y="2558"/>
                    </a:lnTo>
                    <a:lnTo>
                      <a:pt x="1211" y="2557"/>
                    </a:lnTo>
                    <a:lnTo>
                      <a:pt x="1147" y="2552"/>
                    </a:lnTo>
                    <a:lnTo>
                      <a:pt x="1084" y="2544"/>
                    </a:lnTo>
                    <a:lnTo>
                      <a:pt x="1021" y="2532"/>
                    </a:lnTo>
                    <a:lnTo>
                      <a:pt x="958" y="2518"/>
                    </a:lnTo>
                    <a:lnTo>
                      <a:pt x="898" y="2501"/>
                    </a:lnTo>
                    <a:lnTo>
                      <a:pt x="838" y="2481"/>
                    </a:lnTo>
                    <a:lnTo>
                      <a:pt x="781" y="2458"/>
                    </a:lnTo>
                    <a:lnTo>
                      <a:pt x="724" y="2432"/>
                    </a:lnTo>
                    <a:lnTo>
                      <a:pt x="669" y="2404"/>
                    </a:lnTo>
                    <a:lnTo>
                      <a:pt x="615" y="2374"/>
                    </a:lnTo>
                    <a:lnTo>
                      <a:pt x="562" y="2340"/>
                    </a:lnTo>
                    <a:lnTo>
                      <a:pt x="513" y="2304"/>
                    </a:lnTo>
                    <a:lnTo>
                      <a:pt x="464" y="2266"/>
                    </a:lnTo>
                    <a:lnTo>
                      <a:pt x="418" y="2226"/>
                    </a:lnTo>
                    <a:lnTo>
                      <a:pt x="373" y="2184"/>
                    </a:lnTo>
                    <a:lnTo>
                      <a:pt x="332" y="2140"/>
                    </a:lnTo>
                    <a:lnTo>
                      <a:pt x="290" y="2092"/>
                    </a:lnTo>
                    <a:lnTo>
                      <a:pt x="253" y="2044"/>
                    </a:lnTo>
                    <a:lnTo>
                      <a:pt x="218" y="1994"/>
                    </a:lnTo>
                    <a:lnTo>
                      <a:pt x="184" y="1943"/>
                    </a:lnTo>
                    <a:lnTo>
                      <a:pt x="153" y="1889"/>
                    </a:lnTo>
                    <a:lnTo>
                      <a:pt x="126" y="1834"/>
                    </a:lnTo>
                    <a:lnTo>
                      <a:pt x="99" y="1777"/>
                    </a:lnTo>
                    <a:lnTo>
                      <a:pt x="76" y="1718"/>
                    </a:lnTo>
                    <a:lnTo>
                      <a:pt x="56" y="1660"/>
                    </a:lnTo>
                    <a:lnTo>
                      <a:pt x="40" y="1598"/>
                    </a:lnTo>
                    <a:lnTo>
                      <a:pt x="24" y="1537"/>
                    </a:lnTo>
                    <a:lnTo>
                      <a:pt x="13" y="1474"/>
                    </a:lnTo>
                    <a:lnTo>
                      <a:pt x="6" y="1409"/>
                    </a:lnTo>
                    <a:lnTo>
                      <a:pt x="1" y="1345"/>
                    </a:lnTo>
                    <a:lnTo>
                      <a:pt x="0" y="1278"/>
                    </a:lnTo>
                    <a:lnTo>
                      <a:pt x="0" y="1278"/>
                    </a:lnTo>
                    <a:lnTo>
                      <a:pt x="1" y="1214"/>
                    </a:lnTo>
                    <a:lnTo>
                      <a:pt x="6" y="1148"/>
                    </a:lnTo>
                    <a:lnTo>
                      <a:pt x="13" y="1085"/>
                    </a:lnTo>
                    <a:lnTo>
                      <a:pt x="24" y="1022"/>
                    </a:lnTo>
                    <a:lnTo>
                      <a:pt x="40" y="958"/>
                    </a:lnTo>
                    <a:lnTo>
                      <a:pt x="56" y="898"/>
                    </a:lnTo>
                    <a:lnTo>
                      <a:pt x="76" y="838"/>
                    </a:lnTo>
                    <a:lnTo>
                      <a:pt x="99" y="782"/>
                    </a:lnTo>
                    <a:lnTo>
                      <a:pt x="126" y="725"/>
                    </a:lnTo>
                    <a:lnTo>
                      <a:pt x="153" y="669"/>
                    </a:lnTo>
                    <a:lnTo>
                      <a:pt x="184" y="615"/>
                    </a:lnTo>
                    <a:lnTo>
                      <a:pt x="218" y="563"/>
                    </a:lnTo>
                    <a:lnTo>
                      <a:pt x="253" y="514"/>
                    </a:lnTo>
                    <a:lnTo>
                      <a:pt x="290" y="465"/>
                    </a:lnTo>
                    <a:lnTo>
                      <a:pt x="332" y="419"/>
                    </a:lnTo>
                    <a:lnTo>
                      <a:pt x="373" y="374"/>
                    </a:lnTo>
                    <a:lnTo>
                      <a:pt x="418" y="332"/>
                    </a:lnTo>
                    <a:lnTo>
                      <a:pt x="464" y="292"/>
                    </a:lnTo>
                    <a:lnTo>
                      <a:pt x="513" y="254"/>
                    </a:lnTo>
                    <a:lnTo>
                      <a:pt x="562" y="219"/>
                    </a:lnTo>
                    <a:lnTo>
                      <a:pt x="615" y="185"/>
                    </a:lnTo>
                    <a:lnTo>
                      <a:pt x="669" y="154"/>
                    </a:lnTo>
                    <a:lnTo>
                      <a:pt x="724" y="126"/>
                    </a:lnTo>
                    <a:lnTo>
                      <a:pt x="781" y="100"/>
                    </a:lnTo>
                    <a:lnTo>
                      <a:pt x="838" y="77"/>
                    </a:lnTo>
                    <a:lnTo>
                      <a:pt x="898" y="57"/>
                    </a:lnTo>
                    <a:lnTo>
                      <a:pt x="958" y="40"/>
                    </a:lnTo>
                    <a:lnTo>
                      <a:pt x="1021" y="26"/>
                    </a:lnTo>
                    <a:lnTo>
                      <a:pt x="1084" y="14"/>
                    </a:lnTo>
                    <a:lnTo>
                      <a:pt x="1147" y="6"/>
                    </a:lnTo>
                    <a:lnTo>
                      <a:pt x="1211" y="2"/>
                    </a:lnTo>
                    <a:lnTo>
                      <a:pt x="1278" y="0"/>
                    </a:lnTo>
                  </a:path>
                </a:pathLst>
              </a:custGeom>
              <a:noFill/>
              <a:ln w="12700" cap="flat" cmpd="sng" algn="ctr">
                <a:solidFill>
                  <a:schemeClr val="accent4"/>
                </a:solidFill>
                <a:prstDash val="lgDash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sz="1801" dirty="0"/>
              </a:p>
            </p:txBody>
          </p:sp>
        </p:grpSp>
        <p:grpSp>
          <p:nvGrpSpPr>
            <p:cNvPr id="7" name="Groupe 16">
              <a:extLst>
                <a:ext uri="{FF2B5EF4-FFF2-40B4-BE49-F238E27FC236}">
                  <a16:creationId xmlns:a16="http://schemas.microsoft.com/office/drawing/2014/main" id="{455591B0-58B6-494A-BA8B-DA47CA166D4A}"/>
                </a:ext>
              </a:extLst>
            </p:cNvPr>
            <p:cNvGrpSpPr/>
            <p:nvPr/>
          </p:nvGrpSpPr>
          <p:grpSpPr>
            <a:xfrm rot="5400000">
              <a:off x="6064660" y="1317334"/>
              <a:ext cx="1180273" cy="2466989"/>
              <a:chOff x="345314" y="3047984"/>
              <a:chExt cx="1180273" cy="2466989"/>
            </a:xfrm>
          </p:grpSpPr>
          <p:sp>
            <p:nvSpPr>
              <p:cNvPr id="22" name="Forme libre 5">
                <a:extLst>
                  <a:ext uri="{FF2B5EF4-FFF2-40B4-BE49-F238E27FC236}">
                    <a16:creationId xmlns:a16="http://schemas.microsoft.com/office/drawing/2014/main" id="{418F1F13-AF87-DC1D-CA75-E3ED642F94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314" y="3047984"/>
                <a:ext cx="1180271" cy="2466989"/>
              </a:xfrm>
              <a:custGeom>
                <a:avLst/>
                <a:gdLst/>
                <a:ahLst/>
                <a:cxnLst>
                  <a:cxn ang="0">
                    <a:pos x="1656" y="3490"/>
                  </a:cxn>
                  <a:cxn ang="0">
                    <a:pos x="1481" y="3471"/>
                  </a:cxn>
                  <a:cxn ang="0">
                    <a:pos x="1310" y="3437"/>
                  </a:cxn>
                  <a:cxn ang="0">
                    <a:pos x="1146" y="3387"/>
                  </a:cxn>
                  <a:cxn ang="0">
                    <a:pos x="990" y="3319"/>
                  </a:cxn>
                  <a:cxn ang="0">
                    <a:pos x="841" y="3239"/>
                  </a:cxn>
                  <a:cxn ang="0">
                    <a:pos x="703" y="3145"/>
                  </a:cxn>
                  <a:cxn ang="0">
                    <a:pos x="572" y="3037"/>
                  </a:cxn>
                  <a:cxn ang="0">
                    <a:pos x="454" y="2919"/>
                  </a:cxn>
                  <a:cxn ang="0">
                    <a:pos x="348" y="2790"/>
                  </a:cxn>
                  <a:cxn ang="0">
                    <a:pos x="254" y="2651"/>
                  </a:cxn>
                  <a:cxn ang="0">
                    <a:pos x="172" y="2502"/>
                  </a:cxn>
                  <a:cxn ang="0">
                    <a:pos x="106" y="2345"/>
                  </a:cxn>
                  <a:cxn ang="0">
                    <a:pos x="55" y="2182"/>
                  </a:cxn>
                  <a:cxn ang="0">
                    <a:pos x="20" y="2012"/>
                  </a:cxn>
                  <a:cxn ang="0">
                    <a:pos x="3" y="1836"/>
                  </a:cxn>
                  <a:cxn ang="0">
                    <a:pos x="0" y="1701"/>
                  </a:cxn>
                  <a:cxn ang="0">
                    <a:pos x="14" y="1524"/>
                  </a:cxn>
                  <a:cxn ang="0">
                    <a:pos x="45" y="1352"/>
                  </a:cxn>
                  <a:cxn ang="0">
                    <a:pos x="92" y="1187"/>
                  </a:cxn>
                  <a:cxn ang="0">
                    <a:pos x="155" y="1029"/>
                  </a:cxn>
                  <a:cxn ang="0">
                    <a:pos x="232" y="878"/>
                  </a:cxn>
                  <a:cxn ang="0">
                    <a:pos x="323" y="736"/>
                  </a:cxn>
                  <a:cxn ang="0">
                    <a:pos x="426" y="604"/>
                  </a:cxn>
                  <a:cxn ang="0">
                    <a:pos x="541" y="483"/>
                  </a:cxn>
                  <a:cxn ang="0">
                    <a:pos x="669" y="373"/>
                  </a:cxn>
                  <a:cxn ang="0">
                    <a:pos x="806" y="275"/>
                  </a:cxn>
                  <a:cxn ang="0">
                    <a:pos x="952" y="192"/>
                  </a:cxn>
                  <a:cxn ang="0">
                    <a:pos x="1106" y="121"/>
                  </a:cxn>
                  <a:cxn ang="0">
                    <a:pos x="1269" y="66"/>
                  </a:cxn>
                  <a:cxn ang="0">
                    <a:pos x="1438" y="27"/>
                  </a:cxn>
                  <a:cxn ang="0">
                    <a:pos x="1612" y="4"/>
                  </a:cxn>
                  <a:cxn ang="0">
                    <a:pos x="1746" y="933"/>
                  </a:cxn>
                  <a:cxn ang="0">
                    <a:pos x="1623" y="942"/>
                  </a:cxn>
                  <a:cxn ang="0">
                    <a:pos x="1467" y="982"/>
                  </a:cxn>
                  <a:cxn ang="0">
                    <a:pos x="1326" y="1052"/>
                  </a:cxn>
                  <a:cxn ang="0">
                    <a:pos x="1200" y="1144"/>
                  </a:cxn>
                  <a:cxn ang="0">
                    <a:pos x="1095" y="1259"/>
                  </a:cxn>
                  <a:cxn ang="0">
                    <a:pos x="1014" y="1395"/>
                  </a:cxn>
                  <a:cxn ang="0">
                    <a:pos x="960" y="1544"/>
                  </a:cxn>
                  <a:cxn ang="0">
                    <a:pos x="935" y="1704"/>
                  </a:cxn>
                  <a:cxn ang="0">
                    <a:pos x="938" y="1828"/>
                  </a:cxn>
                  <a:cxn ang="0">
                    <a:pos x="970" y="1987"/>
                  </a:cxn>
                  <a:cxn ang="0">
                    <a:pos x="1032" y="2133"/>
                  </a:cxn>
                  <a:cxn ang="0">
                    <a:pos x="1120" y="2262"/>
                  </a:cxn>
                  <a:cxn ang="0">
                    <a:pos x="1229" y="2373"/>
                  </a:cxn>
                  <a:cxn ang="0">
                    <a:pos x="1360" y="2461"/>
                  </a:cxn>
                  <a:cxn ang="0">
                    <a:pos x="1504" y="2522"/>
                  </a:cxn>
                  <a:cxn ang="0">
                    <a:pos x="1663" y="2554"/>
                  </a:cxn>
                </a:cxnLst>
                <a:rect l="0" t="0" r="r" b="b"/>
                <a:pathLst>
                  <a:path w="1746" h="3493">
                    <a:moveTo>
                      <a:pt x="1746" y="3493"/>
                    </a:moveTo>
                    <a:lnTo>
                      <a:pt x="1746" y="3493"/>
                    </a:lnTo>
                    <a:lnTo>
                      <a:pt x="1701" y="3491"/>
                    </a:lnTo>
                    <a:lnTo>
                      <a:pt x="1656" y="3490"/>
                    </a:lnTo>
                    <a:lnTo>
                      <a:pt x="1612" y="3487"/>
                    </a:lnTo>
                    <a:lnTo>
                      <a:pt x="1567" y="3484"/>
                    </a:lnTo>
                    <a:lnTo>
                      <a:pt x="1524" y="3477"/>
                    </a:lnTo>
                    <a:lnTo>
                      <a:pt x="1481" y="3471"/>
                    </a:lnTo>
                    <a:lnTo>
                      <a:pt x="1438" y="3465"/>
                    </a:lnTo>
                    <a:lnTo>
                      <a:pt x="1395" y="3456"/>
                    </a:lnTo>
                    <a:lnTo>
                      <a:pt x="1352" y="3447"/>
                    </a:lnTo>
                    <a:lnTo>
                      <a:pt x="1310" y="3437"/>
                    </a:lnTo>
                    <a:lnTo>
                      <a:pt x="1269" y="3425"/>
                    </a:lnTo>
                    <a:lnTo>
                      <a:pt x="1227" y="3413"/>
                    </a:lnTo>
                    <a:lnTo>
                      <a:pt x="1187" y="3400"/>
                    </a:lnTo>
                    <a:lnTo>
                      <a:pt x="1146" y="3387"/>
                    </a:lnTo>
                    <a:lnTo>
                      <a:pt x="1106" y="3371"/>
                    </a:lnTo>
                    <a:lnTo>
                      <a:pt x="1067" y="3354"/>
                    </a:lnTo>
                    <a:lnTo>
                      <a:pt x="1029" y="3337"/>
                    </a:lnTo>
                    <a:lnTo>
                      <a:pt x="990" y="3319"/>
                    </a:lnTo>
                    <a:lnTo>
                      <a:pt x="952" y="3301"/>
                    </a:lnTo>
                    <a:lnTo>
                      <a:pt x="915" y="3281"/>
                    </a:lnTo>
                    <a:lnTo>
                      <a:pt x="878" y="3261"/>
                    </a:lnTo>
                    <a:lnTo>
                      <a:pt x="841" y="3239"/>
                    </a:lnTo>
                    <a:lnTo>
                      <a:pt x="806" y="3217"/>
                    </a:lnTo>
                    <a:lnTo>
                      <a:pt x="771" y="3193"/>
                    </a:lnTo>
                    <a:lnTo>
                      <a:pt x="737" y="3170"/>
                    </a:lnTo>
                    <a:lnTo>
                      <a:pt x="703" y="3145"/>
                    </a:lnTo>
                    <a:lnTo>
                      <a:pt x="669" y="3119"/>
                    </a:lnTo>
                    <a:lnTo>
                      <a:pt x="637" y="3093"/>
                    </a:lnTo>
                    <a:lnTo>
                      <a:pt x="604" y="3065"/>
                    </a:lnTo>
                    <a:lnTo>
                      <a:pt x="572" y="3037"/>
                    </a:lnTo>
                    <a:lnTo>
                      <a:pt x="541" y="3010"/>
                    </a:lnTo>
                    <a:lnTo>
                      <a:pt x="512" y="2981"/>
                    </a:lnTo>
                    <a:lnTo>
                      <a:pt x="483" y="2950"/>
                    </a:lnTo>
                    <a:lnTo>
                      <a:pt x="454" y="2919"/>
                    </a:lnTo>
                    <a:lnTo>
                      <a:pt x="426" y="2888"/>
                    </a:lnTo>
                    <a:lnTo>
                      <a:pt x="400" y="2856"/>
                    </a:lnTo>
                    <a:lnTo>
                      <a:pt x="374" y="2824"/>
                    </a:lnTo>
                    <a:lnTo>
                      <a:pt x="348" y="2790"/>
                    </a:lnTo>
                    <a:lnTo>
                      <a:pt x="323" y="2756"/>
                    </a:lnTo>
                    <a:lnTo>
                      <a:pt x="298" y="2722"/>
                    </a:lnTo>
                    <a:lnTo>
                      <a:pt x="275" y="2687"/>
                    </a:lnTo>
                    <a:lnTo>
                      <a:pt x="254" y="2651"/>
                    </a:lnTo>
                    <a:lnTo>
                      <a:pt x="232" y="2614"/>
                    </a:lnTo>
                    <a:lnTo>
                      <a:pt x="211" y="2578"/>
                    </a:lnTo>
                    <a:lnTo>
                      <a:pt x="191" y="2541"/>
                    </a:lnTo>
                    <a:lnTo>
                      <a:pt x="172" y="2502"/>
                    </a:lnTo>
                    <a:lnTo>
                      <a:pt x="155" y="2464"/>
                    </a:lnTo>
                    <a:lnTo>
                      <a:pt x="137" y="2425"/>
                    </a:lnTo>
                    <a:lnTo>
                      <a:pt x="121" y="2385"/>
                    </a:lnTo>
                    <a:lnTo>
                      <a:pt x="106" y="2345"/>
                    </a:lnTo>
                    <a:lnTo>
                      <a:pt x="92" y="2305"/>
                    </a:lnTo>
                    <a:lnTo>
                      <a:pt x="78" y="2265"/>
                    </a:lnTo>
                    <a:lnTo>
                      <a:pt x="66" y="2224"/>
                    </a:lnTo>
                    <a:lnTo>
                      <a:pt x="55" y="2182"/>
                    </a:lnTo>
                    <a:lnTo>
                      <a:pt x="45" y="2139"/>
                    </a:lnTo>
                    <a:lnTo>
                      <a:pt x="35" y="2098"/>
                    </a:lnTo>
                    <a:lnTo>
                      <a:pt x="28" y="2055"/>
                    </a:lnTo>
                    <a:lnTo>
                      <a:pt x="20" y="2012"/>
                    </a:lnTo>
                    <a:lnTo>
                      <a:pt x="14" y="1968"/>
                    </a:lnTo>
                    <a:lnTo>
                      <a:pt x="9" y="1924"/>
                    </a:lnTo>
                    <a:lnTo>
                      <a:pt x="5" y="1881"/>
                    </a:lnTo>
                    <a:lnTo>
                      <a:pt x="3" y="1836"/>
                    </a:lnTo>
                    <a:lnTo>
                      <a:pt x="0" y="1792"/>
                    </a:lnTo>
                    <a:lnTo>
                      <a:pt x="0" y="1745"/>
                    </a:lnTo>
                    <a:lnTo>
                      <a:pt x="0" y="1745"/>
                    </a:lnTo>
                    <a:lnTo>
                      <a:pt x="0" y="1701"/>
                    </a:lnTo>
                    <a:lnTo>
                      <a:pt x="3" y="1656"/>
                    </a:lnTo>
                    <a:lnTo>
                      <a:pt x="5" y="1612"/>
                    </a:lnTo>
                    <a:lnTo>
                      <a:pt x="9" y="1567"/>
                    </a:lnTo>
                    <a:lnTo>
                      <a:pt x="14" y="1524"/>
                    </a:lnTo>
                    <a:lnTo>
                      <a:pt x="20" y="1481"/>
                    </a:lnTo>
                    <a:lnTo>
                      <a:pt x="28" y="1438"/>
                    </a:lnTo>
                    <a:lnTo>
                      <a:pt x="35" y="1395"/>
                    </a:lnTo>
                    <a:lnTo>
                      <a:pt x="45" y="1352"/>
                    </a:lnTo>
                    <a:lnTo>
                      <a:pt x="55" y="1310"/>
                    </a:lnTo>
                    <a:lnTo>
                      <a:pt x="66" y="1269"/>
                    </a:lnTo>
                    <a:lnTo>
                      <a:pt x="78" y="1227"/>
                    </a:lnTo>
                    <a:lnTo>
                      <a:pt x="92" y="1187"/>
                    </a:lnTo>
                    <a:lnTo>
                      <a:pt x="106" y="1146"/>
                    </a:lnTo>
                    <a:lnTo>
                      <a:pt x="121" y="1107"/>
                    </a:lnTo>
                    <a:lnTo>
                      <a:pt x="137" y="1067"/>
                    </a:lnTo>
                    <a:lnTo>
                      <a:pt x="155" y="1029"/>
                    </a:lnTo>
                    <a:lnTo>
                      <a:pt x="172" y="990"/>
                    </a:lnTo>
                    <a:lnTo>
                      <a:pt x="191" y="952"/>
                    </a:lnTo>
                    <a:lnTo>
                      <a:pt x="211" y="915"/>
                    </a:lnTo>
                    <a:lnTo>
                      <a:pt x="232" y="878"/>
                    </a:lnTo>
                    <a:lnTo>
                      <a:pt x="254" y="841"/>
                    </a:lnTo>
                    <a:lnTo>
                      <a:pt x="275" y="806"/>
                    </a:lnTo>
                    <a:lnTo>
                      <a:pt x="298" y="770"/>
                    </a:lnTo>
                    <a:lnTo>
                      <a:pt x="323" y="736"/>
                    </a:lnTo>
                    <a:lnTo>
                      <a:pt x="348" y="703"/>
                    </a:lnTo>
                    <a:lnTo>
                      <a:pt x="374" y="669"/>
                    </a:lnTo>
                    <a:lnTo>
                      <a:pt x="400" y="636"/>
                    </a:lnTo>
                    <a:lnTo>
                      <a:pt x="426" y="604"/>
                    </a:lnTo>
                    <a:lnTo>
                      <a:pt x="454" y="572"/>
                    </a:lnTo>
                    <a:lnTo>
                      <a:pt x="483" y="543"/>
                    </a:lnTo>
                    <a:lnTo>
                      <a:pt x="512" y="512"/>
                    </a:lnTo>
                    <a:lnTo>
                      <a:pt x="541" y="483"/>
                    </a:lnTo>
                    <a:lnTo>
                      <a:pt x="572" y="453"/>
                    </a:lnTo>
                    <a:lnTo>
                      <a:pt x="604" y="426"/>
                    </a:lnTo>
                    <a:lnTo>
                      <a:pt x="637" y="399"/>
                    </a:lnTo>
                    <a:lnTo>
                      <a:pt x="669" y="373"/>
                    </a:lnTo>
                    <a:lnTo>
                      <a:pt x="703" y="347"/>
                    </a:lnTo>
                    <a:lnTo>
                      <a:pt x="737" y="323"/>
                    </a:lnTo>
                    <a:lnTo>
                      <a:pt x="771" y="298"/>
                    </a:lnTo>
                    <a:lnTo>
                      <a:pt x="806" y="275"/>
                    </a:lnTo>
                    <a:lnTo>
                      <a:pt x="841" y="253"/>
                    </a:lnTo>
                    <a:lnTo>
                      <a:pt x="878" y="232"/>
                    </a:lnTo>
                    <a:lnTo>
                      <a:pt x="915" y="210"/>
                    </a:lnTo>
                    <a:lnTo>
                      <a:pt x="952" y="192"/>
                    </a:lnTo>
                    <a:lnTo>
                      <a:pt x="990" y="172"/>
                    </a:lnTo>
                    <a:lnTo>
                      <a:pt x="1029" y="155"/>
                    </a:lnTo>
                    <a:lnTo>
                      <a:pt x="1067" y="136"/>
                    </a:lnTo>
                    <a:lnTo>
                      <a:pt x="1106" y="121"/>
                    </a:lnTo>
                    <a:lnTo>
                      <a:pt x="1146" y="106"/>
                    </a:lnTo>
                    <a:lnTo>
                      <a:pt x="1187" y="92"/>
                    </a:lnTo>
                    <a:lnTo>
                      <a:pt x="1227" y="78"/>
                    </a:lnTo>
                    <a:lnTo>
                      <a:pt x="1269" y="66"/>
                    </a:lnTo>
                    <a:lnTo>
                      <a:pt x="1310" y="55"/>
                    </a:lnTo>
                    <a:lnTo>
                      <a:pt x="1352" y="44"/>
                    </a:lnTo>
                    <a:lnTo>
                      <a:pt x="1395" y="35"/>
                    </a:lnTo>
                    <a:lnTo>
                      <a:pt x="1438" y="27"/>
                    </a:lnTo>
                    <a:lnTo>
                      <a:pt x="1481" y="20"/>
                    </a:lnTo>
                    <a:lnTo>
                      <a:pt x="1524" y="13"/>
                    </a:lnTo>
                    <a:lnTo>
                      <a:pt x="1567" y="9"/>
                    </a:lnTo>
                    <a:lnTo>
                      <a:pt x="1612" y="4"/>
                    </a:lnTo>
                    <a:lnTo>
                      <a:pt x="1656" y="3"/>
                    </a:lnTo>
                    <a:lnTo>
                      <a:pt x="1701" y="1"/>
                    </a:lnTo>
                    <a:lnTo>
                      <a:pt x="1746" y="0"/>
                    </a:lnTo>
                    <a:lnTo>
                      <a:pt x="1746" y="933"/>
                    </a:lnTo>
                    <a:lnTo>
                      <a:pt x="1746" y="933"/>
                    </a:lnTo>
                    <a:lnTo>
                      <a:pt x="1704" y="935"/>
                    </a:lnTo>
                    <a:lnTo>
                      <a:pt x="1663" y="938"/>
                    </a:lnTo>
                    <a:lnTo>
                      <a:pt x="1623" y="942"/>
                    </a:lnTo>
                    <a:lnTo>
                      <a:pt x="1583" y="950"/>
                    </a:lnTo>
                    <a:lnTo>
                      <a:pt x="1543" y="959"/>
                    </a:lnTo>
                    <a:lnTo>
                      <a:pt x="1504" y="970"/>
                    </a:lnTo>
                    <a:lnTo>
                      <a:pt x="1467" y="982"/>
                    </a:lnTo>
                    <a:lnTo>
                      <a:pt x="1430" y="998"/>
                    </a:lnTo>
                    <a:lnTo>
                      <a:pt x="1393" y="1013"/>
                    </a:lnTo>
                    <a:lnTo>
                      <a:pt x="1360" y="1032"/>
                    </a:lnTo>
                    <a:lnTo>
                      <a:pt x="1326" y="1052"/>
                    </a:lnTo>
                    <a:lnTo>
                      <a:pt x="1292" y="1072"/>
                    </a:lnTo>
                    <a:lnTo>
                      <a:pt x="1260" y="1095"/>
                    </a:lnTo>
                    <a:lnTo>
                      <a:pt x="1229" y="1119"/>
                    </a:lnTo>
                    <a:lnTo>
                      <a:pt x="1200" y="1144"/>
                    </a:lnTo>
                    <a:lnTo>
                      <a:pt x="1172" y="1172"/>
                    </a:lnTo>
                    <a:lnTo>
                      <a:pt x="1144" y="1199"/>
                    </a:lnTo>
                    <a:lnTo>
                      <a:pt x="1120" y="1230"/>
                    </a:lnTo>
                    <a:lnTo>
                      <a:pt x="1095" y="1259"/>
                    </a:lnTo>
                    <a:lnTo>
                      <a:pt x="1072" y="1292"/>
                    </a:lnTo>
                    <a:lnTo>
                      <a:pt x="1052" y="1325"/>
                    </a:lnTo>
                    <a:lnTo>
                      <a:pt x="1032" y="1359"/>
                    </a:lnTo>
                    <a:lnTo>
                      <a:pt x="1014" y="1395"/>
                    </a:lnTo>
                    <a:lnTo>
                      <a:pt x="998" y="1430"/>
                    </a:lnTo>
                    <a:lnTo>
                      <a:pt x="983" y="1467"/>
                    </a:lnTo>
                    <a:lnTo>
                      <a:pt x="970" y="1504"/>
                    </a:lnTo>
                    <a:lnTo>
                      <a:pt x="960" y="1544"/>
                    </a:lnTo>
                    <a:lnTo>
                      <a:pt x="950" y="1582"/>
                    </a:lnTo>
                    <a:lnTo>
                      <a:pt x="943" y="1622"/>
                    </a:lnTo>
                    <a:lnTo>
                      <a:pt x="938" y="1662"/>
                    </a:lnTo>
                    <a:lnTo>
                      <a:pt x="935" y="1704"/>
                    </a:lnTo>
                    <a:lnTo>
                      <a:pt x="934" y="1745"/>
                    </a:lnTo>
                    <a:lnTo>
                      <a:pt x="934" y="1745"/>
                    </a:lnTo>
                    <a:lnTo>
                      <a:pt x="935" y="1788"/>
                    </a:lnTo>
                    <a:lnTo>
                      <a:pt x="938" y="1828"/>
                    </a:lnTo>
                    <a:lnTo>
                      <a:pt x="943" y="1870"/>
                    </a:lnTo>
                    <a:lnTo>
                      <a:pt x="950" y="1910"/>
                    </a:lnTo>
                    <a:lnTo>
                      <a:pt x="960" y="1948"/>
                    </a:lnTo>
                    <a:lnTo>
                      <a:pt x="970" y="1987"/>
                    </a:lnTo>
                    <a:lnTo>
                      <a:pt x="983" y="2025"/>
                    </a:lnTo>
                    <a:lnTo>
                      <a:pt x="998" y="2062"/>
                    </a:lnTo>
                    <a:lnTo>
                      <a:pt x="1014" y="2098"/>
                    </a:lnTo>
                    <a:lnTo>
                      <a:pt x="1032" y="2133"/>
                    </a:lnTo>
                    <a:lnTo>
                      <a:pt x="1052" y="2167"/>
                    </a:lnTo>
                    <a:lnTo>
                      <a:pt x="1072" y="2201"/>
                    </a:lnTo>
                    <a:lnTo>
                      <a:pt x="1095" y="2231"/>
                    </a:lnTo>
                    <a:lnTo>
                      <a:pt x="1120" y="2262"/>
                    </a:lnTo>
                    <a:lnTo>
                      <a:pt x="1144" y="2291"/>
                    </a:lnTo>
                    <a:lnTo>
                      <a:pt x="1172" y="2321"/>
                    </a:lnTo>
                    <a:lnTo>
                      <a:pt x="1200" y="2347"/>
                    </a:lnTo>
                    <a:lnTo>
                      <a:pt x="1229" y="2373"/>
                    </a:lnTo>
                    <a:lnTo>
                      <a:pt x="1260" y="2398"/>
                    </a:lnTo>
                    <a:lnTo>
                      <a:pt x="1292" y="2419"/>
                    </a:lnTo>
                    <a:lnTo>
                      <a:pt x="1326" y="2441"/>
                    </a:lnTo>
                    <a:lnTo>
                      <a:pt x="1360" y="2461"/>
                    </a:lnTo>
                    <a:lnTo>
                      <a:pt x="1393" y="2478"/>
                    </a:lnTo>
                    <a:lnTo>
                      <a:pt x="1430" y="2494"/>
                    </a:lnTo>
                    <a:lnTo>
                      <a:pt x="1467" y="2510"/>
                    </a:lnTo>
                    <a:lnTo>
                      <a:pt x="1504" y="2522"/>
                    </a:lnTo>
                    <a:lnTo>
                      <a:pt x="1543" y="2533"/>
                    </a:lnTo>
                    <a:lnTo>
                      <a:pt x="1583" y="2542"/>
                    </a:lnTo>
                    <a:lnTo>
                      <a:pt x="1623" y="2550"/>
                    </a:lnTo>
                    <a:lnTo>
                      <a:pt x="1663" y="2554"/>
                    </a:lnTo>
                    <a:lnTo>
                      <a:pt x="1704" y="2558"/>
                    </a:lnTo>
                    <a:lnTo>
                      <a:pt x="1746" y="2559"/>
                    </a:lnTo>
                    <a:lnTo>
                      <a:pt x="1746" y="3493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sz="1801" dirty="0"/>
              </a:p>
            </p:txBody>
          </p:sp>
          <p:sp>
            <p:nvSpPr>
              <p:cNvPr id="23" name="Forme libre 27">
                <a:extLst>
                  <a:ext uri="{FF2B5EF4-FFF2-40B4-BE49-F238E27FC236}">
                    <a16:creationId xmlns:a16="http://schemas.microsoft.com/office/drawing/2014/main" id="{22CDA5EE-9556-D0DF-FCF1-16A66CB345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679" y="3378422"/>
                <a:ext cx="863908" cy="1806113"/>
              </a:xfrm>
              <a:custGeom>
                <a:avLst/>
                <a:gdLst/>
                <a:ahLst/>
                <a:cxnLst>
                  <a:cxn ang="0">
                    <a:pos x="1278" y="2558"/>
                  </a:cxn>
                  <a:cxn ang="0">
                    <a:pos x="1147" y="2552"/>
                  </a:cxn>
                  <a:cxn ang="0">
                    <a:pos x="1021" y="2532"/>
                  </a:cxn>
                  <a:cxn ang="0">
                    <a:pos x="898" y="2501"/>
                  </a:cxn>
                  <a:cxn ang="0">
                    <a:pos x="781" y="2458"/>
                  </a:cxn>
                  <a:cxn ang="0">
                    <a:pos x="669" y="2404"/>
                  </a:cxn>
                  <a:cxn ang="0">
                    <a:pos x="562" y="2340"/>
                  </a:cxn>
                  <a:cxn ang="0">
                    <a:pos x="464" y="2266"/>
                  </a:cxn>
                  <a:cxn ang="0">
                    <a:pos x="373" y="2184"/>
                  </a:cxn>
                  <a:cxn ang="0">
                    <a:pos x="290" y="2092"/>
                  </a:cxn>
                  <a:cxn ang="0">
                    <a:pos x="218" y="1994"/>
                  </a:cxn>
                  <a:cxn ang="0">
                    <a:pos x="153" y="1889"/>
                  </a:cxn>
                  <a:cxn ang="0">
                    <a:pos x="99" y="1777"/>
                  </a:cxn>
                  <a:cxn ang="0">
                    <a:pos x="56" y="1660"/>
                  </a:cxn>
                  <a:cxn ang="0">
                    <a:pos x="24" y="1537"/>
                  </a:cxn>
                  <a:cxn ang="0">
                    <a:pos x="6" y="1409"/>
                  </a:cxn>
                  <a:cxn ang="0">
                    <a:pos x="0" y="1278"/>
                  </a:cxn>
                  <a:cxn ang="0">
                    <a:pos x="1" y="1214"/>
                  </a:cxn>
                  <a:cxn ang="0">
                    <a:pos x="13" y="1085"/>
                  </a:cxn>
                  <a:cxn ang="0">
                    <a:pos x="40" y="958"/>
                  </a:cxn>
                  <a:cxn ang="0">
                    <a:pos x="76" y="838"/>
                  </a:cxn>
                  <a:cxn ang="0">
                    <a:pos x="126" y="725"/>
                  </a:cxn>
                  <a:cxn ang="0">
                    <a:pos x="184" y="615"/>
                  </a:cxn>
                  <a:cxn ang="0">
                    <a:pos x="253" y="514"/>
                  </a:cxn>
                  <a:cxn ang="0">
                    <a:pos x="332" y="419"/>
                  </a:cxn>
                  <a:cxn ang="0">
                    <a:pos x="418" y="332"/>
                  </a:cxn>
                  <a:cxn ang="0">
                    <a:pos x="513" y="254"/>
                  </a:cxn>
                  <a:cxn ang="0">
                    <a:pos x="615" y="185"/>
                  </a:cxn>
                  <a:cxn ang="0">
                    <a:pos x="724" y="126"/>
                  </a:cxn>
                  <a:cxn ang="0">
                    <a:pos x="838" y="77"/>
                  </a:cxn>
                  <a:cxn ang="0">
                    <a:pos x="958" y="40"/>
                  </a:cxn>
                  <a:cxn ang="0">
                    <a:pos x="1084" y="14"/>
                  </a:cxn>
                  <a:cxn ang="0">
                    <a:pos x="1211" y="2"/>
                  </a:cxn>
                </a:cxnLst>
                <a:rect l="0" t="0" r="r" b="b"/>
                <a:pathLst>
                  <a:path w="1278" h="2558">
                    <a:moveTo>
                      <a:pt x="1278" y="2558"/>
                    </a:moveTo>
                    <a:lnTo>
                      <a:pt x="1278" y="2558"/>
                    </a:lnTo>
                    <a:lnTo>
                      <a:pt x="1211" y="2557"/>
                    </a:lnTo>
                    <a:lnTo>
                      <a:pt x="1147" y="2552"/>
                    </a:lnTo>
                    <a:lnTo>
                      <a:pt x="1084" y="2544"/>
                    </a:lnTo>
                    <a:lnTo>
                      <a:pt x="1021" y="2532"/>
                    </a:lnTo>
                    <a:lnTo>
                      <a:pt x="958" y="2518"/>
                    </a:lnTo>
                    <a:lnTo>
                      <a:pt x="898" y="2501"/>
                    </a:lnTo>
                    <a:lnTo>
                      <a:pt x="838" y="2481"/>
                    </a:lnTo>
                    <a:lnTo>
                      <a:pt x="781" y="2458"/>
                    </a:lnTo>
                    <a:lnTo>
                      <a:pt x="724" y="2432"/>
                    </a:lnTo>
                    <a:lnTo>
                      <a:pt x="669" y="2404"/>
                    </a:lnTo>
                    <a:lnTo>
                      <a:pt x="615" y="2374"/>
                    </a:lnTo>
                    <a:lnTo>
                      <a:pt x="562" y="2340"/>
                    </a:lnTo>
                    <a:lnTo>
                      <a:pt x="513" y="2304"/>
                    </a:lnTo>
                    <a:lnTo>
                      <a:pt x="464" y="2266"/>
                    </a:lnTo>
                    <a:lnTo>
                      <a:pt x="418" y="2226"/>
                    </a:lnTo>
                    <a:lnTo>
                      <a:pt x="373" y="2184"/>
                    </a:lnTo>
                    <a:lnTo>
                      <a:pt x="332" y="2140"/>
                    </a:lnTo>
                    <a:lnTo>
                      <a:pt x="290" y="2092"/>
                    </a:lnTo>
                    <a:lnTo>
                      <a:pt x="253" y="2044"/>
                    </a:lnTo>
                    <a:lnTo>
                      <a:pt x="218" y="1994"/>
                    </a:lnTo>
                    <a:lnTo>
                      <a:pt x="184" y="1943"/>
                    </a:lnTo>
                    <a:lnTo>
                      <a:pt x="153" y="1889"/>
                    </a:lnTo>
                    <a:lnTo>
                      <a:pt x="126" y="1834"/>
                    </a:lnTo>
                    <a:lnTo>
                      <a:pt x="99" y="1777"/>
                    </a:lnTo>
                    <a:lnTo>
                      <a:pt x="76" y="1718"/>
                    </a:lnTo>
                    <a:lnTo>
                      <a:pt x="56" y="1660"/>
                    </a:lnTo>
                    <a:lnTo>
                      <a:pt x="40" y="1598"/>
                    </a:lnTo>
                    <a:lnTo>
                      <a:pt x="24" y="1537"/>
                    </a:lnTo>
                    <a:lnTo>
                      <a:pt x="13" y="1474"/>
                    </a:lnTo>
                    <a:lnTo>
                      <a:pt x="6" y="1409"/>
                    </a:lnTo>
                    <a:lnTo>
                      <a:pt x="1" y="1345"/>
                    </a:lnTo>
                    <a:lnTo>
                      <a:pt x="0" y="1278"/>
                    </a:lnTo>
                    <a:lnTo>
                      <a:pt x="0" y="1278"/>
                    </a:lnTo>
                    <a:lnTo>
                      <a:pt x="1" y="1214"/>
                    </a:lnTo>
                    <a:lnTo>
                      <a:pt x="6" y="1148"/>
                    </a:lnTo>
                    <a:lnTo>
                      <a:pt x="13" y="1085"/>
                    </a:lnTo>
                    <a:lnTo>
                      <a:pt x="24" y="1022"/>
                    </a:lnTo>
                    <a:lnTo>
                      <a:pt x="40" y="958"/>
                    </a:lnTo>
                    <a:lnTo>
                      <a:pt x="56" y="898"/>
                    </a:lnTo>
                    <a:lnTo>
                      <a:pt x="76" y="838"/>
                    </a:lnTo>
                    <a:lnTo>
                      <a:pt x="99" y="782"/>
                    </a:lnTo>
                    <a:lnTo>
                      <a:pt x="126" y="725"/>
                    </a:lnTo>
                    <a:lnTo>
                      <a:pt x="153" y="669"/>
                    </a:lnTo>
                    <a:lnTo>
                      <a:pt x="184" y="615"/>
                    </a:lnTo>
                    <a:lnTo>
                      <a:pt x="218" y="563"/>
                    </a:lnTo>
                    <a:lnTo>
                      <a:pt x="253" y="514"/>
                    </a:lnTo>
                    <a:lnTo>
                      <a:pt x="290" y="465"/>
                    </a:lnTo>
                    <a:lnTo>
                      <a:pt x="332" y="419"/>
                    </a:lnTo>
                    <a:lnTo>
                      <a:pt x="373" y="374"/>
                    </a:lnTo>
                    <a:lnTo>
                      <a:pt x="418" y="332"/>
                    </a:lnTo>
                    <a:lnTo>
                      <a:pt x="464" y="292"/>
                    </a:lnTo>
                    <a:lnTo>
                      <a:pt x="513" y="254"/>
                    </a:lnTo>
                    <a:lnTo>
                      <a:pt x="562" y="219"/>
                    </a:lnTo>
                    <a:lnTo>
                      <a:pt x="615" y="185"/>
                    </a:lnTo>
                    <a:lnTo>
                      <a:pt x="669" y="154"/>
                    </a:lnTo>
                    <a:lnTo>
                      <a:pt x="724" y="126"/>
                    </a:lnTo>
                    <a:lnTo>
                      <a:pt x="781" y="100"/>
                    </a:lnTo>
                    <a:lnTo>
                      <a:pt x="838" y="77"/>
                    </a:lnTo>
                    <a:lnTo>
                      <a:pt x="898" y="57"/>
                    </a:lnTo>
                    <a:lnTo>
                      <a:pt x="958" y="40"/>
                    </a:lnTo>
                    <a:lnTo>
                      <a:pt x="1021" y="26"/>
                    </a:lnTo>
                    <a:lnTo>
                      <a:pt x="1084" y="14"/>
                    </a:lnTo>
                    <a:lnTo>
                      <a:pt x="1147" y="6"/>
                    </a:lnTo>
                    <a:lnTo>
                      <a:pt x="1211" y="2"/>
                    </a:lnTo>
                    <a:lnTo>
                      <a:pt x="1278" y="0"/>
                    </a:lnTo>
                  </a:path>
                </a:pathLst>
              </a:custGeom>
              <a:noFill/>
              <a:ln w="12700" cap="flat" cmpd="sng" algn="ctr">
                <a:solidFill>
                  <a:schemeClr val="accent4"/>
                </a:solidFill>
                <a:prstDash val="lgDash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sz="1801" dirty="0"/>
              </a:p>
            </p:txBody>
          </p:sp>
        </p:grpSp>
        <p:grpSp>
          <p:nvGrpSpPr>
            <p:cNvPr id="8" name="Groupe 13">
              <a:extLst>
                <a:ext uri="{FF2B5EF4-FFF2-40B4-BE49-F238E27FC236}">
                  <a16:creationId xmlns:a16="http://schemas.microsoft.com/office/drawing/2014/main" id="{040E0220-A8F7-5723-37AF-97EF087415E4}"/>
                </a:ext>
              </a:extLst>
            </p:cNvPr>
            <p:cNvGrpSpPr/>
            <p:nvPr/>
          </p:nvGrpSpPr>
          <p:grpSpPr>
            <a:xfrm rot="16200000">
              <a:off x="7876007" y="2490373"/>
              <a:ext cx="1177103" cy="2466990"/>
              <a:chOff x="348485" y="3047984"/>
              <a:chExt cx="1177103" cy="2466990"/>
            </a:xfrm>
          </p:grpSpPr>
          <p:sp>
            <p:nvSpPr>
              <p:cNvPr id="20" name="Forme libre 5">
                <a:extLst>
                  <a:ext uri="{FF2B5EF4-FFF2-40B4-BE49-F238E27FC236}">
                    <a16:creationId xmlns:a16="http://schemas.microsoft.com/office/drawing/2014/main" id="{F09DF1B8-294B-77A9-B1D9-A42178CD5A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485" y="3047984"/>
                <a:ext cx="1177103" cy="2466990"/>
              </a:xfrm>
              <a:custGeom>
                <a:avLst/>
                <a:gdLst/>
                <a:ahLst/>
                <a:cxnLst>
                  <a:cxn ang="0">
                    <a:pos x="1656" y="3490"/>
                  </a:cxn>
                  <a:cxn ang="0">
                    <a:pos x="1481" y="3471"/>
                  </a:cxn>
                  <a:cxn ang="0">
                    <a:pos x="1310" y="3437"/>
                  </a:cxn>
                  <a:cxn ang="0">
                    <a:pos x="1146" y="3387"/>
                  </a:cxn>
                  <a:cxn ang="0">
                    <a:pos x="990" y="3319"/>
                  </a:cxn>
                  <a:cxn ang="0">
                    <a:pos x="841" y="3239"/>
                  </a:cxn>
                  <a:cxn ang="0">
                    <a:pos x="703" y="3145"/>
                  </a:cxn>
                  <a:cxn ang="0">
                    <a:pos x="572" y="3037"/>
                  </a:cxn>
                  <a:cxn ang="0">
                    <a:pos x="454" y="2919"/>
                  </a:cxn>
                  <a:cxn ang="0">
                    <a:pos x="348" y="2790"/>
                  </a:cxn>
                  <a:cxn ang="0">
                    <a:pos x="254" y="2651"/>
                  </a:cxn>
                  <a:cxn ang="0">
                    <a:pos x="172" y="2502"/>
                  </a:cxn>
                  <a:cxn ang="0">
                    <a:pos x="106" y="2345"/>
                  </a:cxn>
                  <a:cxn ang="0">
                    <a:pos x="55" y="2182"/>
                  </a:cxn>
                  <a:cxn ang="0">
                    <a:pos x="20" y="2012"/>
                  </a:cxn>
                  <a:cxn ang="0">
                    <a:pos x="3" y="1836"/>
                  </a:cxn>
                  <a:cxn ang="0">
                    <a:pos x="0" y="1701"/>
                  </a:cxn>
                  <a:cxn ang="0">
                    <a:pos x="14" y="1524"/>
                  </a:cxn>
                  <a:cxn ang="0">
                    <a:pos x="45" y="1352"/>
                  </a:cxn>
                  <a:cxn ang="0">
                    <a:pos x="92" y="1187"/>
                  </a:cxn>
                  <a:cxn ang="0">
                    <a:pos x="155" y="1029"/>
                  </a:cxn>
                  <a:cxn ang="0">
                    <a:pos x="232" y="878"/>
                  </a:cxn>
                  <a:cxn ang="0">
                    <a:pos x="323" y="736"/>
                  </a:cxn>
                  <a:cxn ang="0">
                    <a:pos x="426" y="604"/>
                  </a:cxn>
                  <a:cxn ang="0">
                    <a:pos x="541" y="483"/>
                  </a:cxn>
                  <a:cxn ang="0">
                    <a:pos x="669" y="373"/>
                  </a:cxn>
                  <a:cxn ang="0">
                    <a:pos x="806" y="275"/>
                  </a:cxn>
                  <a:cxn ang="0">
                    <a:pos x="952" y="192"/>
                  </a:cxn>
                  <a:cxn ang="0">
                    <a:pos x="1106" y="121"/>
                  </a:cxn>
                  <a:cxn ang="0">
                    <a:pos x="1269" y="66"/>
                  </a:cxn>
                  <a:cxn ang="0">
                    <a:pos x="1438" y="27"/>
                  </a:cxn>
                  <a:cxn ang="0">
                    <a:pos x="1612" y="4"/>
                  </a:cxn>
                  <a:cxn ang="0">
                    <a:pos x="1746" y="933"/>
                  </a:cxn>
                  <a:cxn ang="0">
                    <a:pos x="1623" y="942"/>
                  </a:cxn>
                  <a:cxn ang="0">
                    <a:pos x="1467" y="982"/>
                  </a:cxn>
                  <a:cxn ang="0">
                    <a:pos x="1326" y="1052"/>
                  </a:cxn>
                  <a:cxn ang="0">
                    <a:pos x="1200" y="1144"/>
                  </a:cxn>
                  <a:cxn ang="0">
                    <a:pos x="1095" y="1259"/>
                  </a:cxn>
                  <a:cxn ang="0">
                    <a:pos x="1014" y="1395"/>
                  </a:cxn>
                  <a:cxn ang="0">
                    <a:pos x="960" y="1544"/>
                  </a:cxn>
                  <a:cxn ang="0">
                    <a:pos x="935" y="1704"/>
                  </a:cxn>
                  <a:cxn ang="0">
                    <a:pos x="938" y="1828"/>
                  </a:cxn>
                  <a:cxn ang="0">
                    <a:pos x="970" y="1987"/>
                  </a:cxn>
                  <a:cxn ang="0">
                    <a:pos x="1032" y="2133"/>
                  </a:cxn>
                  <a:cxn ang="0">
                    <a:pos x="1120" y="2262"/>
                  </a:cxn>
                  <a:cxn ang="0">
                    <a:pos x="1229" y="2373"/>
                  </a:cxn>
                  <a:cxn ang="0">
                    <a:pos x="1360" y="2461"/>
                  </a:cxn>
                  <a:cxn ang="0">
                    <a:pos x="1504" y="2522"/>
                  </a:cxn>
                  <a:cxn ang="0">
                    <a:pos x="1663" y="2554"/>
                  </a:cxn>
                </a:cxnLst>
                <a:rect l="0" t="0" r="r" b="b"/>
                <a:pathLst>
                  <a:path w="1746" h="3493">
                    <a:moveTo>
                      <a:pt x="1746" y="3493"/>
                    </a:moveTo>
                    <a:lnTo>
                      <a:pt x="1746" y="3493"/>
                    </a:lnTo>
                    <a:lnTo>
                      <a:pt x="1701" y="3491"/>
                    </a:lnTo>
                    <a:lnTo>
                      <a:pt x="1656" y="3490"/>
                    </a:lnTo>
                    <a:lnTo>
                      <a:pt x="1612" y="3487"/>
                    </a:lnTo>
                    <a:lnTo>
                      <a:pt x="1567" y="3484"/>
                    </a:lnTo>
                    <a:lnTo>
                      <a:pt x="1524" y="3477"/>
                    </a:lnTo>
                    <a:lnTo>
                      <a:pt x="1481" y="3471"/>
                    </a:lnTo>
                    <a:lnTo>
                      <a:pt x="1438" y="3465"/>
                    </a:lnTo>
                    <a:lnTo>
                      <a:pt x="1395" y="3456"/>
                    </a:lnTo>
                    <a:lnTo>
                      <a:pt x="1352" y="3447"/>
                    </a:lnTo>
                    <a:lnTo>
                      <a:pt x="1310" y="3437"/>
                    </a:lnTo>
                    <a:lnTo>
                      <a:pt x="1269" y="3425"/>
                    </a:lnTo>
                    <a:lnTo>
                      <a:pt x="1227" y="3413"/>
                    </a:lnTo>
                    <a:lnTo>
                      <a:pt x="1187" y="3400"/>
                    </a:lnTo>
                    <a:lnTo>
                      <a:pt x="1146" y="3387"/>
                    </a:lnTo>
                    <a:lnTo>
                      <a:pt x="1106" y="3371"/>
                    </a:lnTo>
                    <a:lnTo>
                      <a:pt x="1067" y="3354"/>
                    </a:lnTo>
                    <a:lnTo>
                      <a:pt x="1029" y="3337"/>
                    </a:lnTo>
                    <a:lnTo>
                      <a:pt x="990" y="3319"/>
                    </a:lnTo>
                    <a:lnTo>
                      <a:pt x="952" y="3301"/>
                    </a:lnTo>
                    <a:lnTo>
                      <a:pt x="915" y="3281"/>
                    </a:lnTo>
                    <a:lnTo>
                      <a:pt x="878" y="3261"/>
                    </a:lnTo>
                    <a:lnTo>
                      <a:pt x="841" y="3239"/>
                    </a:lnTo>
                    <a:lnTo>
                      <a:pt x="806" y="3217"/>
                    </a:lnTo>
                    <a:lnTo>
                      <a:pt x="771" y="3193"/>
                    </a:lnTo>
                    <a:lnTo>
                      <a:pt x="737" y="3170"/>
                    </a:lnTo>
                    <a:lnTo>
                      <a:pt x="703" y="3145"/>
                    </a:lnTo>
                    <a:lnTo>
                      <a:pt x="669" y="3119"/>
                    </a:lnTo>
                    <a:lnTo>
                      <a:pt x="637" y="3093"/>
                    </a:lnTo>
                    <a:lnTo>
                      <a:pt x="604" y="3065"/>
                    </a:lnTo>
                    <a:lnTo>
                      <a:pt x="572" y="3037"/>
                    </a:lnTo>
                    <a:lnTo>
                      <a:pt x="541" y="3010"/>
                    </a:lnTo>
                    <a:lnTo>
                      <a:pt x="512" y="2981"/>
                    </a:lnTo>
                    <a:lnTo>
                      <a:pt x="483" y="2950"/>
                    </a:lnTo>
                    <a:lnTo>
                      <a:pt x="454" y="2919"/>
                    </a:lnTo>
                    <a:lnTo>
                      <a:pt x="426" y="2888"/>
                    </a:lnTo>
                    <a:lnTo>
                      <a:pt x="400" y="2856"/>
                    </a:lnTo>
                    <a:lnTo>
                      <a:pt x="374" y="2824"/>
                    </a:lnTo>
                    <a:lnTo>
                      <a:pt x="348" y="2790"/>
                    </a:lnTo>
                    <a:lnTo>
                      <a:pt x="323" y="2756"/>
                    </a:lnTo>
                    <a:lnTo>
                      <a:pt x="298" y="2722"/>
                    </a:lnTo>
                    <a:lnTo>
                      <a:pt x="275" y="2687"/>
                    </a:lnTo>
                    <a:lnTo>
                      <a:pt x="254" y="2651"/>
                    </a:lnTo>
                    <a:lnTo>
                      <a:pt x="232" y="2614"/>
                    </a:lnTo>
                    <a:lnTo>
                      <a:pt x="211" y="2578"/>
                    </a:lnTo>
                    <a:lnTo>
                      <a:pt x="191" y="2541"/>
                    </a:lnTo>
                    <a:lnTo>
                      <a:pt x="172" y="2502"/>
                    </a:lnTo>
                    <a:lnTo>
                      <a:pt x="155" y="2464"/>
                    </a:lnTo>
                    <a:lnTo>
                      <a:pt x="137" y="2425"/>
                    </a:lnTo>
                    <a:lnTo>
                      <a:pt x="121" y="2385"/>
                    </a:lnTo>
                    <a:lnTo>
                      <a:pt x="106" y="2345"/>
                    </a:lnTo>
                    <a:lnTo>
                      <a:pt x="92" y="2305"/>
                    </a:lnTo>
                    <a:lnTo>
                      <a:pt x="78" y="2265"/>
                    </a:lnTo>
                    <a:lnTo>
                      <a:pt x="66" y="2224"/>
                    </a:lnTo>
                    <a:lnTo>
                      <a:pt x="55" y="2182"/>
                    </a:lnTo>
                    <a:lnTo>
                      <a:pt x="45" y="2139"/>
                    </a:lnTo>
                    <a:lnTo>
                      <a:pt x="35" y="2098"/>
                    </a:lnTo>
                    <a:lnTo>
                      <a:pt x="28" y="2055"/>
                    </a:lnTo>
                    <a:lnTo>
                      <a:pt x="20" y="2012"/>
                    </a:lnTo>
                    <a:lnTo>
                      <a:pt x="14" y="1968"/>
                    </a:lnTo>
                    <a:lnTo>
                      <a:pt x="9" y="1924"/>
                    </a:lnTo>
                    <a:lnTo>
                      <a:pt x="5" y="1881"/>
                    </a:lnTo>
                    <a:lnTo>
                      <a:pt x="3" y="1836"/>
                    </a:lnTo>
                    <a:lnTo>
                      <a:pt x="0" y="1792"/>
                    </a:lnTo>
                    <a:lnTo>
                      <a:pt x="0" y="1745"/>
                    </a:lnTo>
                    <a:lnTo>
                      <a:pt x="0" y="1745"/>
                    </a:lnTo>
                    <a:lnTo>
                      <a:pt x="0" y="1701"/>
                    </a:lnTo>
                    <a:lnTo>
                      <a:pt x="3" y="1656"/>
                    </a:lnTo>
                    <a:lnTo>
                      <a:pt x="5" y="1612"/>
                    </a:lnTo>
                    <a:lnTo>
                      <a:pt x="9" y="1567"/>
                    </a:lnTo>
                    <a:lnTo>
                      <a:pt x="14" y="1524"/>
                    </a:lnTo>
                    <a:lnTo>
                      <a:pt x="20" y="1481"/>
                    </a:lnTo>
                    <a:lnTo>
                      <a:pt x="28" y="1438"/>
                    </a:lnTo>
                    <a:lnTo>
                      <a:pt x="35" y="1395"/>
                    </a:lnTo>
                    <a:lnTo>
                      <a:pt x="45" y="1352"/>
                    </a:lnTo>
                    <a:lnTo>
                      <a:pt x="55" y="1310"/>
                    </a:lnTo>
                    <a:lnTo>
                      <a:pt x="66" y="1269"/>
                    </a:lnTo>
                    <a:lnTo>
                      <a:pt x="78" y="1227"/>
                    </a:lnTo>
                    <a:lnTo>
                      <a:pt x="92" y="1187"/>
                    </a:lnTo>
                    <a:lnTo>
                      <a:pt x="106" y="1146"/>
                    </a:lnTo>
                    <a:lnTo>
                      <a:pt x="121" y="1107"/>
                    </a:lnTo>
                    <a:lnTo>
                      <a:pt x="137" y="1067"/>
                    </a:lnTo>
                    <a:lnTo>
                      <a:pt x="155" y="1029"/>
                    </a:lnTo>
                    <a:lnTo>
                      <a:pt x="172" y="990"/>
                    </a:lnTo>
                    <a:lnTo>
                      <a:pt x="191" y="952"/>
                    </a:lnTo>
                    <a:lnTo>
                      <a:pt x="211" y="915"/>
                    </a:lnTo>
                    <a:lnTo>
                      <a:pt x="232" y="878"/>
                    </a:lnTo>
                    <a:lnTo>
                      <a:pt x="254" y="841"/>
                    </a:lnTo>
                    <a:lnTo>
                      <a:pt x="275" y="806"/>
                    </a:lnTo>
                    <a:lnTo>
                      <a:pt x="298" y="770"/>
                    </a:lnTo>
                    <a:lnTo>
                      <a:pt x="323" y="736"/>
                    </a:lnTo>
                    <a:lnTo>
                      <a:pt x="348" y="703"/>
                    </a:lnTo>
                    <a:lnTo>
                      <a:pt x="374" y="669"/>
                    </a:lnTo>
                    <a:lnTo>
                      <a:pt x="400" y="636"/>
                    </a:lnTo>
                    <a:lnTo>
                      <a:pt x="426" y="604"/>
                    </a:lnTo>
                    <a:lnTo>
                      <a:pt x="454" y="572"/>
                    </a:lnTo>
                    <a:lnTo>
                      <a:pt x="483" y="543"/>
                    </a:lnTo>
                    <a:lnTo>
                      <a:pt x="512" y="512"/>
                    </a:lnTo>
                    <a:lnTo>
                      <a:pt x="541" y="483"/>
                    </a:lnTo>
                    <a:lnTo>
                      <a:pt x="572" y="453"/>
                    </a:lnTo>
                    <a:lnTo>
                      <a:pt x="604" y="426"/>
                    </a:lnTo>
                    <a:lnTo>
                      <a:pt x="637" y="399"/>
                    </a:lnTo>
                    <a:lnTo>
                      <a:pt x="669" y="373"/>
                    </a:lnTo>
                    <a:lnTo>
                      <a:pt x="703" y="347"/>
                    </a:lnTo>
                    <a:lnTo>
                      <a:pt x="737" y="323"/>
                    </a:lnTo>
                    <a:lnTo>
                      <a:pt x="771" y="298"/>
                    </a:lnTo>
                    <a:lnTo>
                      <a:pt x="806" y="275"/>
                    </a:lnTo>
                    <a:lnTo>
                      <a:pt x="841" y="253"/>
                    </a:lnTo>
                    <a:lnTo>
                      <a:pt x="878" y="232"/>
                    </a:lnTo>
                    <a:lnTo>
                      <a:pt x="915" y="210"/>
                    </a:lnTo>
                    <a:lnTo>
                      <a:pt x="952" y="192"/>
                    </a:lnTo>
                    <a:lnTo>
                      <a:pt x="990" y="172"/>
                    </a:lnTo>
                    <a:lnTo>
                      <a:pt x="1029" y="155"/>
                    </a:lnTo>
                    <a:lnTo>
                      <a:pt x="1067" y="136"/>
                    </a:lnTo>
                    <a:lnTo>
                      <a:pt x="1106" y="121"/>
                    </a:lnTo>
                    <a:lnTo>
                      <a:pt x="1146" y="106"/>
                    </a:lnTo>
                    <a:lnTo>
                      <a:pt x="1187" y="92"/>
                    </a:lnTo>
                    <a:lnTo>
                      <a:pt x="1227" y="78"/>
                    </a:lnTo>
                    <a:lnTo>
                      <a:pt x="1269" y="66"/>
                    </a:lnTo>
                    <a:lnTo>
                      <a:pt x="1310" y="55"/>
                    </a:lnTo>
                    <a:lnTo>
                      <a:pt x="1352" y="44"/>
                    </a:lnTo>
                    <a:lnTo>
                      <a:pt x="1395" y="35"/>
                    </a:lnTo>
                    <a:lnTo>
                      <a:pt x="1438" y="27"/>
                    </a:lnTo>
                    <a:lnTo>
                      <a:pt x="1481" y="20"/>
                    </a:lnTo>
                    <a:lnTo>
                      <a:pt x="1524" y="13"/>
                    </a:lnTo>
                    <a:lnTo>
                      <a:pt x="1567" y="9"/>
                    </a:lnTo>
                    <a:lnTo>
                      <a:pt x="1612" y="4"/>
                    </a:lnTo>
                    <a:lnTo>
                      <a:pt x="1656" y="3"/>
                    </a:lnTo>
                    <a:lnTo>
                      <a:pt x="1701" y="1"/>
                    </a:lnTo>
                    <a:lnTo>
                      <a:pt x="1746" y="0"/>
                    </a:lnTo>
                    <a:lnTo>
                      <a:pt x="1746" y="933"/>
                    </a:lnTo>
                    <a:lnTo>
                      <a:pt x="1746" y="933"/>
                    </a:lnTo>
                    <a:lnTo>
                      <a:pt x="1704" y="935"/>
                    </a:lnTo>
                    <a:lnTo>
                      <a:pt x="1663" y="938"/>
                    </a:lnTo>
                    <a:lnTo>
                      <a:pt x="1623" y="942"/>
                    </a:lnTo>
                    <a:lnTo>
                      <a:pt x="1583" y="950"/>
                    </a:lnTo>
                    <a:lnTo>
                      <a:pt x="1543" y="959"/>
                    </a:lnTo>
                    <a:lnTo>
                      <a:pt x="1504" y="970"/>
                    </a:lnTo>
                    <a:lnTo>
                      <a:pt x="1467" y="982"/>
                    </a:lnTo>
                    <a:lnTo>
                      <a:pt x="1430" y="998"/>
                    </a:lnTo>
                    <a:lnTo>
                      <a:pt x="1393" y="1013"/>
                    </a:lnTo>
                    <a:lnTo>
                      <a:pt x="1360" y="1032"/>
                    </a:lnTo>
                    <a:lnTo>
                      <a:pt x="1326" y="1052"/>
                    </a:lnTo>
                    <a:lnTo>
                      <a:pt x="1292" y="1072"/>
                    </a:lnTo>
                    <a:lnTo>
                      <a:pt x="1260" y="1095"/>
                    </a:lnTo>
                    <a:lnTo>
                      <a:pt x="1229" y="1119"/>
                    </a:lnTo>
                    <a:lnTo>
                      <a:pt x="1200" y="1144"/>
                    </a:lnTo>
                    <a:lnTo>
                      <a:pt x="1172" y="1172"/>
                    </a:lnTo>
                    <a:lnTo>
                      <a:pt x="1144" y="1199"/>
                    </a:lnTo>
                    <a:lnTo>
                      <a:pt x="1120" y="1230"/>
                    </a:lnTo>
                    <a:lnTo>
                      <a:pt x="1095" y="1259"/>
                    </a:lnTo>
                    <a:lnTo>
                      <a:pt x="1072" y="1292"/>
                    </a:lnTo>
                    <a:lnTo>
                      <a:pt x="1052" y="1325"/>
                    </a:lnTo>
                    <a:lnTo>
                      <a:pt x="1032" y="1359"/>
                    </a:lnTo>
                    <a:lnTo>
                      <a:pt x="1014" y="1395"/>
                    </a:lnTo>
                    <a:lnTo>
                      <a:pt x="998" y="1430"/>
                    </a:lnTo>
                    <a:lnTo>
                      <a:pt x="983" y="1467"/>
                    </a:lnTo>
                    <a:lnTo>
                      <a:pt x="970" y="1504"/>
                    </a:lnTo>
                    <a:lnTo>
                      <a:pt x="960" y="1544"/>
                    </a:lnTo>
                    <a:lnTo>
                      <a:pt x="950" y="1582"/>
                    </a:lnTo>
                    <a:lnTo>
                      <a:pt x="943" y="1622"/>
                    </a:lnTo>
                    <a:lnTo>
                      <a:pt x="938" y="1662"/>
                    </a:lnTo>
                    <a:lnTo>
                      <a:pt x="935" y="1704"/>
                    </a:lnTo>
                    <a:lnTo>
                      <a:pt x="934" y="1745"/>
                    </a:lnTo>
                    <a:lnTo>
                      <a:pt x="934" y="1745"/>
                    </a:lnTo>
                    <a:lnTo>
                      <a:pt x="935" y="1788"/>
                    </a:lnTo>
                    <a:lnTo>
                      <a:pt x="938" y="1828"/>
                    </a:lnTo>
                    <a:lnTo>
                      <a:pt x="943" y="1870"/>
                    </a:lnTo>
                    <a:lnTo>
                      <a:pt x="950" y="1910"/>
                    </a:lnTo>
                    <a:lnTo>
                      <a:pt x="960" y="1948"/>
                    </a:lnTo>
                    <a:lnTo>
                      <a:pt x="970" y="1987"/>
                    </a:lnTo>
                    <a:lnTo>
                      <a:pt x="983" y="2025"/>
                    </a:lnTo>
                    <a:lnTo>
                      <a:pt x="998" y="2062"/>
                    </a:lnTo>
                    <a:lnTo>
                      <a:pt x="1014" y="2098"/>
                    </a:lnTo>
                    <a:lnTo>
                      <a:pt x="1032" y="2133"/>
                    </a:lnTo>
                    <a:lnTo>
                      <a:pt x="1052" y="2167"/>
                    </a:lnTo>
                    <a:lnTo>
                      <a:pt x="1072" y="2201"/>
                    </a:lnTo>
                    <a:lnTo>
                      <a:pt x="1095" y="2231"/>
                    </a:lnTo>
                    <a:lnTo>
                      <a:pt x="1120" y="2262"/>
                    </a:lnTo>
                    <a:lnTo>
                      <a:pt x="1144" y="2291"/>
                    </a:lnTo>
                    <a:lnTo>
                      <a:pt x="1172" y="2321"/>
                    </a:lnTo>
                    <a:lnTo>
                      <a:pt x="1200" y="2347"/>
                    </a:lnTo>
                    <a:lnTo>
                      <a:pt x="1229" y="2373"/>
                    </a:lnTo>
                    <a:lnTo>
                      <a:pt x="1260" y="2398"/>
                    </a:lnTo>
                    <a:lnTo>
                      <a:pt x="1292" y="2419"/>
                    </a:lnTo>
                    <a:lnTo>
                      <a:pt x="1326" y="2441"/>
                    </a:lnTo>
                    <a:lnTo>
                      <a:pt x="1360" y="2461"/>
                    </a:lnTo>
                    <a:lnTo>
                      <a:pt x="1393" y="2478"/>
                    </a:lnTo>
                    <a:lnTo>
                      <a:pt x="1430" y="2494"/>
                    </a:lnTo>
                    <a:lnTo>
                      <a:pt x="1467" y="2510"/>
                    </a:lnTo>
                    <a:lnTo>
                      <a:pt x="1504" y="2522"/>
                    </a:lnTo>
                    <a:lnTo>
                      <a:pt x="1543" y="2533"/>
                    </a:lnTo>
                    <a:lnTo>
                      <a:pt x="1583" y="2542"/>
                    </a:lnTo>
                    <a:lnTo>
                      <a:pt x="1623" y="2550"/>
                    </a:lnTo>
                    <a:lnTo>
                      <a:pt x="1663" y="2554"/>
                    </a:lnTo>
                    <a:lnTo>
                      <a:pt x="1704" y="2558"/>
                    </a:lnTo>
                    <a:lnTo>
                      <a:pt x="1746" y="2559"/>
                    </a:lnTo>
                    <a:lnTo>
                      <a:pt x="1746" y="3493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sz="1801" dirty="0"/>
              </a:p>
            </p:txBody>
          </p:sp>
          <p:sp>
            <p:nvSpPr>
              <p:cNvPr id="21" name="Forme libre 27">
                <a:extLst>
                  <a:ext uri="{FF2B5EF4-FFF2-40B4-BE49-F238E27FC236}">
                    <a16:creationId xmlns:a16="http://schemas.microsoft.com/office/drawing/2014/main" id="{8D4AE929-D03C-E2F9-1F60-721A936FBD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237" y="3378423"/>
                <a:ext cx="902350" cy="1806113"/>
              </a:xfrm>
              <a:custGeom>
                <a:avLst/>
                <a:gdLst/>
                <a:ahLst/>
                <a:cxnLst>
                  <a:cxn ang="0">
                    <a:pos x="1278" y="2558"/>
                  </a:cxn>
                  <a:cxn ang="0">
                    <a:pos x="1147" y="2552"/>
                  </a:cxn>
                  <a:cxn ang="0">
                    <a:pos x="1021" y="2532"/>
                  </a:cxn>
                  <a:cxn ang="0">
                    <a:pos x="898" y="2501"/>
                  </a:cxn>
                  <a:cxn ang="0">
                    <a:pos x="781" y="2458"/>
                  </a:cxn>
                  <a:cxn ang="0">
                    <a:pos x="669" y="2404"/>
                  </a:cxn>
                  <a:cxn ang="0">
                    <a:pos x="562" y="2340"/>
                  </a:cxn>
                  <a:cxn ang="0">
                    <a:pos x="464" y="2266"/>
                  </a:cxn>
                  <a:cxn ang="0">
                    <a:pos x="373" y="2184"/>
                  </a:cxn>
                  <a:cxn ang="0">
                    <a:pos x="290" y="2092"/>
                  </a:cxn>
                  <a:cxn ang="0">
                    <a:pos x="218" y="1994"/>
                  </a:cxn>
                  <a:cxn ang="0">
                    <a:pos x="153" y="1889"/>
                  </a:cxn>
                  <a:cxn ang="0">
                    <a:pos x="99" y="1777"/>
                  </a:cxn>
                  <a:cxn ang="0">
                    <a:pos x="56" y="1660"/>
                  </a:cxn>
                  <a:cxn ang="0">
                    <a:pos x="24" y="1537"/>
                  </a:cxn>
                  <a:cxn ang="0">
                    <a:pos x="6" y="1409"/>
                  </a:cxn>
                  <a:cxn ang="0">
                    <a:pos x="0" y="1278"/>
                  </a:cxn>
                  <a:cxn ang="0">
                    <a:pos x="1" y="1214"/>
                  </a:cxn>
                  <a:cxn ang="0">
                    <a:pos x="13" y="1085"/>
                  </a:cxn>
                  <a:cxn ang="0">
                    <a:pos x="40" y="958"/>
                  </a:cxn>
                  <a:cxn ang="0">
                    <a:pos x="76" y="838"/>
                  </a:cxn>
                  <a:cxn ang="0">
                    <a:pos x="126" y="725"/>
                  </a:cxn>
                  <a:cxn ang="0">
                    <a:pos x="184" y="615"/>
                  </a:cxn>
                  <a:cxn ang="0">
                    <a:pos x="253" y="514"/>
                  </a:cxn>
                  <a:cxn ang="0">
                    <a:pos x="332" y="419"/>
                  </a:cxn>
                  <a:cxn ang="0">
                    <a:pos x="418" y="332"/>
                  </a:cxn>
                  <a:cxn ang="0">
                    <a:pos x="513" y="254"/>
                  </a:cxn>
                  <a:cxn ang="0">
                    <a:pos x="615" y="185"/>
                  </a:cxn>
                  <a:cxn ang="0">
                    <a:pos x="724" y="126"/>
                  </a:cxn>
                  <a:cxn ang="0">
                    <a:pos x="838" y="77"/>
                  </a:cxn>
                  <a:cxn ang="0">
                    <a:pos x="958" y="40"/>
                  </a:cxn>
                  <a:cxn ang="0">
                    <a:pos x="1084" y="14"/>
                  </a:cxn>
                  <a:cxn ang="0">
                    <a:pos x="1211" y="2"/>
                  </a:cxn>
                </a:cxnLst>
                <a:rect l="0" t="0" r="r" b="b"/>
                <a:pathLst>
                  <a:path w="1278" h="2558">
                    <a:moveTo>
                      <a:pt x="1278" y="2558"/>
                    </a:moveTo>
                    <a:lnTo>
                      <a:pt x="1278" y="2558"/>
                    </a:lnTo>
                    <a:lnTo>
                      <a:pt x="1211" y="2557"/>
                    </a:lnTo>
                    <a:lnTo>
                      <a:pt x="1147" y="2552"/>
                    </a:lnTo>
                    <a:lnTo>
                      <a:pt x="1084" y="2544"/>
                    </a:lnTo>
                    <a:lnTo>
                      <a:pt x="1021" y="2532"/>
                    </a:lnTo>
                    <a:lnTo>
                      <a:pt x="958" y="2518"/>
                    </a:lnTo>
                    <a:lnTo>
                      <a:pt x="898" y="2501"/>
                    </a:lnTo>
                    <a:lnTo>
                      <a:pt x="838" y="2481"/>
                    </a:lnTo>
                    <a:lnTo>
                      <a:pt x="781" y="2458"/>
                    </a:lnTo>
                    <a:lnTo>
                      <a:pt x="724" y="2432"/>
                    </a:lnTo>
                    <a:lnTo>
                      <a:pt x="669" y="2404"/>
                    </a:lnTo>
                    <a:lnTo>
                      <a:pt x="615" y="2374"/>
                    </a:lnTo>
                    <a:lnTo>
                      <a:pt x="562" y="2340"/>
                    </a:lnTo>
                    <a:lnTo>
                      <a:pt x="513" y="2304"/>
                    </a:lnTo>
                    <a:lnTo>
                      <a:pt x="464" y="2266"/>
                    </a:lnTo>
                    <a:lnTo>
                      <a:pt x="418" y="2226"/>
                    </a:lnTo>
                    <a:lnTo>
                      <a:pt x="373" y="2184"/>
                    </a:lnTo>
                    <a:lnTo>
                      <a:pt x="332" y="2140"/>
                    </a:lnTo>
                    <a:lnTo>
                      <a:pt x="290" y="2092"/>
                    </a:lnTo>
                    <a:lnTo>
                      <a:pt x="253" y="2044"/>
                    </a:lnTo>
                    <a:lnTo>
                      <a:pt x="218" y="1994"/>
                    </a:lnTo>
                    <a:lnTo>
                      <a:pt x="184" y="1943"/>
                    </a:lnTo>
                    <a:lnTo>
                      <a:pt x="153" y="1889"/>
                    </a:lnTo>
                    <a:lnTo>
                      <a:pt x="126" y="1834"/>
                    </a:lnTo>
                    <a:lnTo>
                      <a:pt x="99" y="1777"/>
                    </a:lnTo>
                    <a:lnTo>
                      <a:pt x="76" y="1718"/>
                    </a:lnTo>
                    <a:lnTo>
                      <a:pt x="56" y="1660"/>
                    </a:lnTo>
                    <a:lnTo>
                      <a:pt x="40" y="1598"/>
                    </a:lnTo>
                    <a:lnTo>
                      <a:pt x="24" y="1537"/>
                    </a:lnTo>
                    <a:lnTo>
                      <a:pt x="13" y="1474"/>
                    </a:lnTo>
                    <a:lnTo>
                      <a:pt x="6" y="1409"/>
                    </a:lnTo>
                    <a:lnTo>
                      <a:pt x="1" y="1345"/>
                    </a:lnTo>
                    <a:lnTo>
                      <a:pt x="0" y="1278"/>
                    </a:lnTo>
                    <a:lnTo>
                      <a:pt x="0" y="1278"/>
                    </a:lnTo>
                    <a:lnTo>
                      <a:pt x="1" y="1214"/>
                    </a:lnTo>
                    <a:lnTo>
                      <a:pt x="6" y="1148"/>
                    </a:lnTo>
                    <a:lnTo>
                      <a:pt x="13" y="1085"/>
                    </a:lnTo>
                    <a:lnTo>
                      <a:pt x="24" y="1022"/>
                    </a:lnTo>
                    <a:lnTo>
                      <a:pt x="40" y="958"/>
                    </a:lnTo>
                    <a:lnTo>
                      <a:pt x="56" y="898"/>
                    </a:lnTo>
                    <a:lnTo>
                      <a:pt x="76" y="838"/>
                    </a:lnTo>
                    <a:lnTo>
                      <a:pt x="99" y="782"/>
                    </a:lnTo>
                    <a:lnTo>
                      <a:pt x="126" y="725"/>
                    </a:lnTo>
                    <a:lnTo>
                      <a:pt x="153" y="669"/>
                    </a:lnTo>
                    <a:lnTo>
                      <a:pt x="184" y="615"/>
                    </a:lnTo>
                    <a:lnTo>
                      <a:pt x="218" y="563"/>
                    </a:lnTo>
                    <a:lnTo>
                      <a:pt x="253" y="514"/>
                    </a:lnTo>
                    <a:lnTo>
                      <a:pt x="290" y="465"/>
                    </a:lnTo>
                    <a:lnTo>
                      <a:pt x="332" y="419"/>
                    </a:lnTo>
                    <a:lnTo>
                      <a:pt x="373" y="374"/>
                    </a:lnTo>
                    <a:lnTo>
                      <a:pt x="418" y="332"/>
                    </a:lnTo>
                    <a:lnTo>
                      <a:pt x="464" y="292"/>
                    </a:lnTo>
                    <a:lnTo>
                      <a:pt x="513" y="254"/>
                    </a:lnTo>
                    <a:lnTo>
                      <a:pt x="562" y="219"/>
                    </a:lnTo>
                    <a:lnTo>
                      <a:pt x="615" y="185"/>
                    </a:lnTo>
                    <a:lnTo>
                      <a:pt x="669" y="154"/>
                    </a:lnTo>
                    <a:lnTo>
                      <a:pt x="724" y="126"/>
                    </a:lnTo>
                    <a:lnTo>
                      <a:pt x="781" y="100"/>
                    </a:lnTo>
                    <a:lnTo>
                      <a:pt x="838" y="77"/>
                    </a:lnTo>
                    <a:lnTo>
                      <a:pt x="898" y="57"/>
                    </a:lnTo>
                    <a:lnTo>
                      <a:pt x="958" y="40"/>
                    </a:lnTo>
                    <a:lnTo>
                      <a:pt x="1021" y="26"/>
                    </a:lnTo>
                    <a:lnTo>
                      <a:pt x="1084" y="14"/>
                    </a:lnTo>
                    <a:lnTo>
                      <a:pt x="1147" y="6"/>
                    </a:lnTo>
                    <a:lnTo>
                      <a:pt x="1211" y="2"/>
                    </a:lnTo>
                    <a:lnTo>
                      <a:pt x="1278" y="0"/>
                    </a:lnTo>
                  </a:path>
                </a:pathLst>
              </a:custGeom>
              <a:noFill/>
              <a:ln w="12700" cap="flat" cmpd="sng" algn="ctr">
                <a:solidFill>
                  <a:schemeClr val="accent4"/>
                </a:solidFill>
                <a:prstDash val="lgDash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sz="1801" dirty="0"/>
              </a:p>
            </p:txBody>
          </p:sp>
        </p:grpSp>
        <p:grpSp>
          <p:nvGrpSpPr>
            <p:cNvPr id="9" name="Groupe 16">
              <a:extLst>
                <a:ext uri="{FF2B5EF4-FFF2-40B4-BE49-F238E27FC236}">
                  <a16:creationId xmlns:a16="http://schemas.microsoft.com/office/drawing/2014/main" id="{BE228B1A-E231-73C7-5392-190764225DAF}"/>
                </a:ext>
              </a:extLst>
            </p:cNvPr>
            <p:cNvGrpSpPr/>
            <p:nvPr/>
          </p:nvGrpSpPr>
          <p:grpSpPr>
            <a:xfrm rot="5400000">
              <a:off x="9680983" y="1314160"/>
              <a:ext cx="1180271" cy="2466989"/>
              <a:chOff x="345316" y="3047985"/>
              <a:chExt cx="1180271" cy="2466989"/>
            </a:xfrm>
          </p:grpSpPr>
          <p:sp>
            <p:nvSpPr>
              <p:cNvPr id="17" name="Forme libre 5">
                <a:extLst>
                  <a:ext uri="{FF2B5EF4-FFF2-40B4-BE49-F238E27FC236}">
                    <a16:creationId xmlns:a16="http://schemas.microsoft.com/office/drawing/2014/main" id="{39DD0C39-7D8A-F8F4-8593-4DDE0C0E5D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316" y="3047985"/>
                <a:ext cx="1180271" cy="2466989"/>
              </a:xfrm>
              <a:custGeom>
                <a:avLst/>
                <a:gdLst/>
                <a:ahLst/>
                <a:cxnLst>
                  <a:cxn ang="0">
                    <a:pos x="1656" y="3490"/>
                  </a:cxn>
                  <a:cxn ang="0">
                    <a:pos x="1481" y="3471"/>
                  </a:cxn>
                  <a:cxn ang="0">
                    <a:pos x="1310" y="3437"/>
                  </a:cxn>
                  <a:cxn ang="0">
                    <a:pos x="1146" y="3387"/>
                  </a:cxn>
                  <a:cxn ang="0">
                    <a:pos x="990" y="3319"/>
                  </a:cxn>
                  <a:cxn ang="0">
                    <a:pos x="841" y="3239"/>
                  </a:cxn>
                  <a:cxn ang="0">
                    <a:pos x="703" y="3145"/>
                  </a:cxn>
                  <a:cxn ang="0">
                    <a:pos x="572" y="3037"/>
                  </a:cxn>
                  <a:cxn ang="0">
                    <a:pos x="454" y="2919"/>
                  </a:cxn>
                  <a:cxn ang="0">
                    <a:pos x="348" y="2790"/>
                  </a:cxn>
                  <a:cxn ang="0">
                    <a:pos x="254" y="2651"/>
                  </a:cxn>
                  <a:cxn ang="0">
                    <a:pos x="172" y="2502"/>
                  </a:cxn>
                  <a:cxn ang="0">
                    <a:pos x="106" y="2345"/>
                  </a:cxn>
                  <a:cxn ang="0">
                    <a:pos x="55" y="2182"/>
                  </a:cxn>
                  <a:cxn ang="0">
                    <a:pos x="20" y="2012"/>
                  </a:cxn>
                  <a:cxn ang="0">
                    <a:pos x="3" y="1836"/>
                  </a:cxn>
                  <a:cxn ang="0">
                    <a:pos x="0" y="1701"/>
                  </a:cxn>
                  <a:cxn ang="0">
                    <a:pos x="14" y="1524"/>
                  </a:cxn>
                  <a:cxn ang="0">
                    <a:pos x="45" y="1352"/>
                  </a:cxn>
                  <a:cxn ang="0">
                    <a:pos x="92" y="1187"/>
                  </a:cxn>
                  <a:cxn ang="0">
                    <a:pos x="155" y="1029"/>
                  </a:cxn>
                  <a:cxn ang="0">
                    <a:pos x="232" y="878"/>
                  </a:cxn>
                  <a:cxn ang="0">
                    <a:pos x="323" y="736"/>
                  </a:cxn>
                  <a:cxn ang="0">
                    <a:pos x="426" y="604"/>
                  </a:cxn>
                  <a:cxn ang="0">
                    <a:pos x="541" y="483"/>
                  </a:cxn>
                  <a:cxn ang="0">
                    <a:pos x="669" y="373"/>
                  </a:cxn>
                  <a:cxn ang="0">
                    <a:pos x="806" y="275"/>
                  </a:cxn>
                  <a:cxn ang="0">
                    <a:pos x="952" y="192"/>
                  </a:cxn>
                  <a:cxn ang="0">
                    <a:pos x="1106" y="121"/>
                  </a:cxn>
                  <a:cxn ang="0">
                    <a:pos x="1269" y="66"/>
                  </a:cxn>
                  <a:cxn ang="0">
                    <a:pos x="1438" y="27"/>
                  </a:cxn>
                  <a:cxn ang="0">
                    <a:pos x="1612" y="4"/>
                  </a:cxn>
                  <a:cxn ang="0">
                    <a:pos x="1746" y="933"/>
                  </a:cxn>
                  <a:cxn ang="0">
                    <a:pos x="1623" y="942"/>
                  </a:cxn>
                  <a:cxn ang="0">
                    <a:pos x="1467" y="982"/>
                  </a:cxn>
                  <a:cxn ang="0">
                    <a:pos x="1326" y="1052"/>
                  </a:cxn>
                  <a:cxn ang="0">
                    <a:pos x="1200" y="1144"/>
                  </a:cxn>
                  <a:cxn ang="0">
                    <a:pos x="1095" y="1259"/>
                  </a:cxn>
                  <a:cxn ang="0">
                    <a:pos x="1014" y="1395"/>
                  </a:cxn>
                  <a:cxn ang="0">
                    <a:pos x="960" y="1544"/>
                  </a:cxn>
                  <a:cxn ang="0">
                    <a:pos x="935" y="1704"/>
                  </a:cxn>
                  <a:cxn ang="0">
                    <a:pos x="938" y="1828"/>
                  </a:cxn>
                  <a:cxn ang="0">
                    <a:pos x="970" y="1987"/>
                  </a:cxn>
                  <a:cxn ang="0">
                    <a:pos x="1032" y="2133"/>
                  </a:cxn>
                  <a:cxn ang="0">
                    <a:pos x="1120" y="2262"/>
                  </a:cxn>
                  <a:cxn ang="0">
                    <a:pos x="1229" y="2373"/>
                  </a:cxn>
                  <a:cxn ang="0">
                    <a:pos x="1360" y="2461"/>
                  </a:cxn>
                  <a:cxn ang="0">
                    <a:pos x="1504" y="2522"/>
                  </a:cxn>
                  <a:cxn ang="0">
                    <a:pos x="1663" y="2554"/>
                  </a:cxn>
                </a:cxnLst>
                <a:rect l="0" t="0" r="r" b="b"/>
                <a:pathLst>
                  <a:path w="1746" h="3493">
                    <a:moveTo>
                      <a:pt x="1746" y="3493"/>
                    </a:moveTo>
                    <a:lnTo>
                      <a:pt x="1746" y="3493"/>
                    </a:lnTo>
                    <a:lnTo>
                      <a:pt x="1701" y="3491"/>
                    </a:lnTo>
                    <a:lnTo>
                      <a:pt x="1656" y="3490"/>
                    </a:lnTo>
                    <a:lnTo>
                      <a:pt x="1612" y="3487"/>
                    </a:lnTo>
                    <a:lnTo>
                      <a:pt x="1567" y="3484"/>
                    </a:lnTo>
                    <a:lnTo>
                      <a:pt x="1524" y="3477"/>
                    </a:lnTo>
                    <a:lnTo>
                      <a:pt x="1481" y="3471"/>
                    </a:lnTo>
                    <a:lnTo>
                      <a:pt x="1438" y="3465"/>
                    </a:lnTo>
                    <a:lnTo>
                      <a:pt x="1395" y="3456"/>
                    </a:lnTo>
                    <a:lnTo>
                      <a:pt x="1352" y="3447"/>
                    </a:lnTo>
                    <a:lnTo>
                      <a:pt x="1310" y="3437"/>
                    </a:lnTo>
                    <a:lnTo>
                      <a:pt x="1269" y="3425"/>
                    </a:lnTo>
                    <a:lnTo>
                      <a:pt x="1227" y="3413"/>
                    </a:lnTo>
                    <a:lnTo>
                      <a:pt x="1187" y="3400"/>
                    </a:lnTo>
                    <a:lnTo>
                      <a:pt x="1146" y="3387"/>
                    </a:lnTo>
                    <a:lnTo>
                      <a:pt x="1106" y="3371"/>
                    </a:lnTo>
                    <a:lnTo>
                      <a:pt x="1067" y="3354"/>
                    </a:lnTo>
                    <a:lnTo>
                      <a:pt x="1029" y="3337"/>
                    </a:lnTo>
                    <a:lnTo>
                      <a:pt x="990" y="3319"/>
                    </a:lnTo>
                    <a:lnTo>
                      <a:pt x="952" y="3301"/>
                    </a:lnTo>
                    <a:lnTo>
                      <a:pt x="915" y="3281"/>
                    </a:lnTo>
                    <a:lnTo>
                      <a:pt x="878" y="3261"/>
                    </a:lnTo>
                    <a:lnTo>
                      <a:pt x="841" y="3239"/>
                    </a:lnTo>
                    <a:lnTo>
                      <a:pt x="806" y="3217"/>
                    </a:lnTo>
                    <a:lnTo>
                      <a:pt x="771" y="3193"/>
                    </a:lnTo>
                    <a:lnTo>
                      <a:pt x="737" y="3170"/>
                    </a:lnTo>
                    <a:lnTo>
                      <a:pt x="703" y="3145"/>
                    </a:lnTo>
                    <a:lnTo>
                      <a:pt x="669" y="3119"/>
                    </a:lnTo>
                    <a:lnTo>
                      <a:pt x="637" y="3093"/>
                    </a:lnTo>
                    <a:lnTo>
                      <a:pt x="604" y="3065"/>
                    </a:lnTo>
                    <a:lnTo>
                      <a:pt x="572" y="3037"/>
                    </a:lnTo>
                    <a:lnTo>
                      <a:pt x="541" y="3010"/>
                    </a:lnTo>
                    <a:lnTo>
                      <a:pt x="512" y="2981"/>
                    </a:lnTo>
                    <a:lnTo>
                      <a:pt x="483" y="2950"/>
                    </a:lnTo>
                    <a:lnTo>
                      <a:pt x="454" y="2919"/>
                    </a:lnTo>
                    <a:lnTo>
                      <a:pt x="426" y="2888"/>
                    </a:lnTo>
                    <a:lnTo>
                      <a:pt x="400" y="2856"/>
                    </a:lnTo>
                    <a:lnTo>
                      <a:pt x="374" y="2824"/>
                    </a:lnTo>
                    <a:lnTo>
                      <a:pt x="348" y="2790"/>
                    </a:lnTo>
                    <a:lnTo>
                      <a:pt x="323" y="2756"/>
                    </a:lnTo>
                    <a:lnTo>
                      <a:pt x="298" y="2722"/>
                    </a:lnTo>
                    <a:lnTo>
                      <a:pt x="275" y="2687"/>
                    </a:lnTo>
                    <a:lnTo>
                      <a:pt x="254" y="2651"/>
                    </a:lnTo>
                    <a:lnTo>
                      <a:pt x="232" y="2614"/>
                    </a:lnTo>
                    <a:lnTo>
                      <a:pt x="211" y="2578"/>
                    </a:lnTo>
                    <a:lnTo>
                      <a:pt x="191" y="2541"/>
                    </a:lnTo>
                    <a:lnTo>
                      <a:pt x="172" y="2502"/>
                    </a:lnTo>
                    <a:lnTo>
                      <a:pt x="155" y="2464"/>
                    </a:lnTo>
                    <a:lnTo>
                      <a:pt x="137" y="2425"/>
                    </a:lnTo>
                    <a:lnTo>
                      <a:pt x="121" y="2385"/>
                    </a:lnTo>
                    <a:lnTo>
                      <a:pt x="106" y="2345"/>
                    </a:lnTo>
                    <a:lnTo>
                      <a:pt x="92" y="2305"/>
                    </a:lnTo>
                    <a:lnTo>
                      <a:pt x="78" y="2265"/>
                    </a:lnTo>
                    <a:lnTo>
                      <a:pt x="66" y="2224"/>
                    </a:lnTo>
                    <a:lnTo>
                      <a:pt x="55" y="2182"/>
                    </a:lnTo>
                    <a:lnTo>
                      <a:pt x="45" y="2139"/>
                    </a:lnTo>
                    <a:lnTo>
                      <a:pt x="35" y="2098"/>
                    </a:lnTo>
                    <a:lnTo>
                      <a:pt x="28" y="2055"/>
                    </a:lnTo>
                    <a:lnTo>
                      <a:pt x="20" y="2012"/>
                    </a:lnTo>
                    <a:lnTo>
                      <a:pt x="14" y="1968"/>
                    </a:lnTo>
                    <a:lnTo>
                      <a:pt x="9" y="1924"/>
                    </a:lnTo>
                    <a:lnTo>
                      <a:pt x="5" y="1881"/>
                    </a:lnTo>
                    <a:lnTo>
                      <a:pt x="3" y="1836"/>
                    </a:lnTo>
                    <a:lnTo>
                      <a:pt x="0" y="1792"/>
                    </a:lnTo>
                    <a:lnTo>
                      <a:pt x="0" y="1745"/>
                    </a:lnTo>
                    <a:lnTo>
                      <a:pt x="0" y="1745"/>
                    </a:lnTo>
                    <a:lnTo>
                      <a:pt x="0" y="1701"/>
                    </a:lnTo>
                    <a:lnTo>
                      <a:pt x="3" y="1656"/>
                    </a:lnTo>
                    <a:lnTo>
                      <a:pt x="5" y="1612"/>
                    </a:lnTo>
                    <a:lnTo>
                      <a:pt x="9" y="1567"/>
                    </a:lnTo>
                    <a:lnTo>
                      <a:pt x="14" y="1524"/>
                    </a:lnTo>
                    <a:lnTo>
                      <a:pt x="20" y="1481"/>
                    </a:lnTo>
                    <a:lnTo>
                      <a:pt x="28" y="1438"/>
                    </a:lnTo>
                    <a:lnTo>
                      <a:pt x="35" y="1395"/>
                    </a:lnTo>
                    <a:lnTo>
                      <a:pt x="45" y="1352"/>
                    </a:lnTo>
                    <a:lnTo>
                      <a:pt x="55" y="1310"/>
                    </a:lnTo>
                    <a:lnTo>
                      <a:pt x="66" y="1269"/>
                    </a:lnTo>
                    <a:lnTo>
                      <a:pt x="78" y="1227"/>
                    </a:lnTo>
                    <a:lnTo>
                      <a:pt x="92" y="1187"/>
                    </a:lnTo>
                    <a:lnTo>
                      <a:pt x="106" y="1146"/>
                    </a:lnTo>
                    <a:lnTo>
                      <a:pt x="121" y="1107"/>
                    </a:lnTo>
                    <a:lnTo>
                      <a:pt x="137" y="1067"/>
                    </a:lnTo>
                    <a:lnTo>
                      <a:pt x="155" y="1029"/>
                    </a:lnTo>
                    <a:lnTo>
                      <a:pt x="172" y="990"/>
                    </a:lnTo>
                    <a:lnTo>
                      <a:pt x="191" y="952"/>
                    </a:lnTo>
                    <a:lnTo>
                      <a:pt x="211" y="915"/>
                    </a:lnTo>
                    <a:lnTo>
                      <a:pt x="232" y="878"/>
                    </a:lnTo>
                    <a:lnTo>
                      <a:pt x="254" y="841"/>
                    </a:lnTo>
                    <a:lnTo>
                      <a:pt x="275" y="806"/>
                    </a:lnTo>
                    <a:lnTo>
                      <a:pt x="298" y="770"/>
                    </a:lnTo>
                    <a:lnTo>
                      <a:pt x="323" y="736"/>
                    </a:lnTo>
                    <a:lnTo>
                      <a:pt x="348" y="703"/>
                    </a:lnTo>
                    <a:lnTo>
                      <a:pt x="374" y="669"/>
                    </a:lnTo>
                    <a:lnTo>
                      <a:pt x="400" y="636"/>
                    </a:lnTo>
                    <a:lnTo>
                      <a:pt x="426" y="604"/>
                    </a:lnTo>
                    <a:lnTo>
                      <a:pt x="454" y="572"/>
                    </a:lnTo>
                    <a:lnTo>
                      <a:pt x="483" y="543"/>
                    </a:lnTo>
                    <a:lnTo>
                      <a:pt x="512" y="512"/>
                    </a:lnTo>
                    <a:lnTo>
                      <a:pt x="541" y="483"/>
                    </a:lnTo>
                    <a:lnTo>
                      <a:pt x="572" y="453"/>
                    </a:lnTo>
                    <a:lnTo>
                      <a:pt x="604" y="426"/>
                    </a:lnTo>
                    <a:lnTo>
                      <a:pt x="637" y="399"/>
                    </a:lnTo>
                    <a:lnTo>
                      <a:pt x="669" y="373"/>
                    </a:lnTo>
                    <a:lnTo>
                      <a:pt x="703" y="347"/>
                    </a:lnTo>
                    <a:lnTo>
                      <a:pt x="737" y="323"/>
                    </a:lnTo>
                    <a:lnTo>
                      <a:pt x="771" y="298"/>
                    </a:lnTo>
                    <a:lnTo>
                      <a:pt x="806" y="275"/>
                    </a:lnTo>
                    <a:lnTo>
                      <a:pt x="841" y="253"/>
                    </a:lnTo>
                    <a:lnTo>
                      <a:pt x="878" y="232"/>
                    </a:lnTo>
                    <a:lnTo>
                      <a:pt x="915" y="210"/>
                    </a:lnTo>
                    <a:lnTo>
                      <a:pt x="952" y="192"/>
                    </a:lnTo>
                    <a:lnTo>
                      <a:pt x="990" y="172"/>
                    </a:lnTo>
                    <a:lnTo>
                      <a:pt x="1029" y="155"/>
                    </a:lnTo>
                    <a:lnTo>
                      <a:pt x="1067" y="136"/>
                    </a:lnTo>
                    <a:lnTo>
                      <a:pt x="1106" y="121"/>
                    </a:lnTo>
                    <a:lnTo>
                      <a:pt x="1146" y="106"/>
                    </a:lnTo>
                    <a:lnTo>
                      <a:pt x="1187" y="92"/>
                    </a:lnTo>
                    <a:lnTo>
                      <a:pt x="1227" y="78"/>
                    </a:lnTo>
                    <a:lnTo>
                      <a:pt x="1269" y="66"/>
                    </a:lnTo>
                    <a:lnTo>
                      <a:pt x="1310" y="55"/>
                    </a:lnTo>
                    <a:lnTo>
                      <a:pt x="1352" y="44"/>
                    </a:lnTo>
                    <a:lnTo>
                      <a:pt x="1395" y="35"/>
                    </a:lnTo>
                    <a:lnTo>
                      <a:pt x="1438" y="27"/>
                    </a:lnTo>
                    <a:lnTo>
                      <a:pt x="1481" y="20"/>
                    </a:lnTo>
                    <a:lnTo>
                      <a:pt x="1524" y="13"/>
                    </a:lnTo>
                    <a:lnTo>
                      <a:pt x="1567" y="9"/>
                    </a:lnTo>
                    <a:lnTo>
                      <a:pt x="1612" y="4"/>
                    </a:lnTo>
                    <a:lnTo>
                      <a:pt x="1656" y="3"/>
                    </a:lnTo>
                    <a:lnTo>
                      <a:pt x="1701" y="1"/>
                    </a:lnTo>
                    <a:lnTo>
                      <a:pt x="1746" y="0"/>
                    </a:lnTo>
                    <a:lnTo>
                      <a:pt x="1746" y="933"/>
                    </a:lnTo>
                    <a:lnTo>
                      <a:pt x="1746" y="933"/>
                    </a:lnTo>
                    <a:lnTo>
                      <a:pt x="1704" y="935"/>
                    </a:lnTo>
                    <a:lnTo>
                      <a:pt x="1663" y="938"/>
                    </a:lnTo>
                    <a:lnTo>
                      <a:pt x="1623" y="942"/>
                    </a:lnTo>
                    <a:lnTo>
                      <a:pt x="1583" y="950"/>
                    </a:lnTo>
                    <a:lnTo>
                      <a:pt x="1543" y="959"/>
                    </a:lnTo>
                    <a:lnTo>
                      <a:pt x="1504" y="970"/>
                    </a:lnTo>
                    <a:lnTo>
                      <a:pt x="1467" y="982"/>
                    </a:lnTo>
                    <a:lnTo>
                      <a:pt x="1430" y="998"/>
                    </a:lnTo>
                    <a:lnTo>
                      <a:pt x="1393" y="1013"/>
                    </a:lnTo>
                    <a:lnTo>
                      <a:pt x="1360" y="1032"/>
                    </a:lnTo>
                    <a:lnTo>
                      <a:pt x="1326" y="1052"/>
                    </a:lnTo>
                    <a:lnTo>
                      <a:pt x="1292" y="1072"/>
                    </a:lnTo>
                    <a:lnTo>
                      <a:pt x="1260" y="1095"/>
                    </a:lnTo>
                    <a:lnTo>
                      <a:pt x="1229" y="1119"/>
                    </a:lnTo>
                    <a:lnTo>
                      <a:pt x="1200" y="1144"/>
                    </a:lnTo>
                    <a:lnTo>
                      <a:pt x="1172" y="1172"/>
                    </a:lnTo>
                    <a:lnTo>
                      <a:pt x="1144" y="1199"/>
                    </a:lnTo>
                    <a:lnTo>
                      <a:pt x="1120" y="1230"/>
                    </a:lnTo>
                    <a:lnTo>
                      <a:pt x="1095" y="1259"/>
                    </a:lnTo>
                    <a:lnTo>
                      <a:pt x="1072" y="1292"/>
                    </a:lnTo>
                    <a:lnTo>
                      <a:pt x="1052" y="1325"/>
                    </a:lnTo>
                    <a:lnTo>
                      <a:pt x="1032" y="1359"/>
                    </a:lnTo>
                    <a:lnTo>
                      <a:pt x="1014" y="1395"/>
                    </a:lnTo>
                    <a:lnTo>
                      <a:pt x="998" y="1430"/>
                    </a:lnTo>
                    <a:lnTo>
                      <a:pt x="983" y="1467"/>
                    </a:lnTo>
                    <a:lnTo>
                      <a:pt x="970" y="1504"/>
                    </a:lnTo>
                    <a:lnTo>
                      <a:pt x="960" y="1544"/>
                    </a:lnTo>
                    <a:lnTo>
                      <a:pt x="950" y="1582"/>
                    </a:lnTo>
                    <a:lnTo>
                      <a:pt x="943" y="1622"/>
                    </a:lnTo>
                    <a:lnTo>
                      <a:pt x="938" y="1662"/>
                    </a:lnTo>
                    <a:lnTo>
                      <a:pt x="935" y="1704"/>
                    </a:lnTo>
                    <a:lnTo>
                      <a:pt x="934" y="1745"/>
                    </a:lnTo>
                    <a:lnTo>
                      <a:pt x="934" y="1745"/>
                    </a:lnTo>
                    <a:lnTo>
                      <a:pt x="935" y="1788"/>
                    </a:lnTo>
                    <a:lnTo>
                      <a:pt x="938" y="1828"/>
                    </a:lnTo>
                    <a:lnTo>
                      <a:pt x="943" y="1870"/>
                    </a:lnTo>
                    <a:lnTo>
                      <a:pt x="950" y="1910"/>
                    </a:lnTo>
                    <a:lnTo>
                      <a:pt x="960" y="1948"/>
                    </a:lnTo>
                    <a:lnTo>
                      <a:pt x="970" y="1987"/>
                    </a:lnTo>
                    <a:lnTo>
                      <a:pt x="983" y="2025"/>
                    </a:lnTo>
                    <a:lnTo>
                      <a:pt x="998" y="2062"/>
                    </a:lnTo>
                    <a:lnTo>
                      <a:pt x="1014" y="2098"/>
                    </a:lnTo>
                    <a:lnTo>
                      <a:pt x="1032" y="2133"/>
                    </a:lnTo>
                    <a:lnTo>
                      <a:pt x="1052" y="2167"/>
                    </a:lnTo>
                    <a:lnTo>
                      <a:pt x="1072" y="2201"/>
                    </a:lnTo>
                    <a:lnTo>
                      <a:pt x="1095" y="2231"/>
                    </a:lnTo>
                    <a:lnTo>
                      <a:pt x="1120" y="2262"/>
                    </a:lnTo>
                    <a:lnTo>
                      <a:pt x="1144" y="2291"/>
                    </a:lnTo>
                    <a:lnTo>
                      <a:pt x="1172" y="2321"/>
                    </a:lnTo>
                    <a:lnTo>
                      <a:pt x="1200" y="2347"/>
                    </a:lnTo>
                    <a:lnTo>
                      <a:pt x="1229" y="2373"/>
                    </a:lnTo>
                    <a:lnTo>
                      <a:pt x="1260" y="2398"/>
                    </a:lnTo>
                    <a:lnTo>
                      <a:pt x="1292" y="2419"/>
                    </a:lnTo>
                    <a:lnTo>
                      <a:pt x="1326" y="2441"/>
                    </a:lnTo>
                    <a:lnTo>
                      <a:pt x="1360" y="2461"/>
                    </a:lnTo>
                    <a:lnTo>
                      <a:pt x="1393" y="2478"/>
                    </a:lnTo>
                    <a:lnTo>
                      <a:pt x="1430" y="2494"/>
                    </a:lnTo>
                    <a:lnTo>
                      <a:pt x="1467" y="2510"/>
                    </a:lnTo>
                    <a:lnTo>
                      <a:pt x="1504" y="2522"/>
                    </a:lnTo>
                    <a:lnTo>
                      <a:pt x="1543" y="2533"/>
                    </a:lnTo>
                    <a:lnTo>
                      <a:pt x="1583" y="2542"/>
                    </a:lnTo>
                    <a:lnTo>
                      <a:pt x="1623" y="2550"/>
                    </a:lnTo>
                    <a:lnTo>
                      <a:pt x="1663" y="2554"/>
                    </a:lnTo>
                    <a:lnTo>
                      <a:pt x="1704" y="2558"/>
                    </a:lnTo>
                    <a:lnTo>
                      <a:pt x="1746" y="2559"/>
                    </a:lnTo>
                    <a:lnTo>
                      <a:pt x="1746" y="3493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sz="1801" dirty="0"/>
              </a:p>
            </p:txBody>
          </p:sp>
          <p:sp>
            <p:nvSpPr>
              <p:cNvPr id="19" name="Forme libre 27">
                <a:extLst>
                  <a:ext uri="{FF2B5EF4-FFF2-40B4-BE49-F238E27FC236}">
                    <a16:creationId xmlns:a16="http://schemas.microsoft.com/office/drawing/2014/main" id="{37FEFE67-09B5-E54D-D590-4FCB2D82C7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237" y="3378423"/>
                <a:ext cx="902350" cy="1806113"/>
              </a:xfrm>
              <a:custGeom>
                <a:avLst/>
                <a:gdLst/>
                <a:ahLst/>
                <a:cxnLst>
                  <a:cxn ang="0">
                    <a:pos x="1278" y="2558"/>
                  </a:cxn>
                  <a:cxn ang="0">
                    <a:pos x="1147" y="2552"/>
                  </a:cxn>
                  <a:cxn ang="0">
                    <a:pos x="1021" y="2532"/>
                  </a:cxn>
                  <a:cxn ang="0">
                    <a:pos x="898" y="2501"/>
                  </a:cxn>
                  <a:cxn ang="0">
                    <a:pos x="781" y="2458"/>
                  </a:cxn>
                  <a:cxn ang="0">
                    <a:pos x="669" y="2404"/>
                  </a:cxn>
                  <a:cxn ang="0">
                    <a:pos x="562" y="2340"/>
                  </a:cxn>
                  <a:cxn ang="0">
                    <a:pos x="464" y="2266"/>
                  </a:cxn>
                  <a:cxn ang="0">
                    <a:pos x="373" y="2184"/>
                  </a:cxn>
                  <a:cxn ang="0">
                    <a:pos x="290" y="2092"/>
                  </a:cxn>
                  <a:cxn ang="0">
                    <a:pos x="218" y="1994"/>
                  </a:cxn>
                  <a:cxn ang="0">
                    <a:pos x="153" y="1889"/>
                  </a:cxn>
                  <a:cxn ang="0">
                    <a:pos x="99" y="1777"/>
                  </a:cxn>
                  <a:cxn ang="0">
                    <a:pos x="56" y="1660"/>
                  </a:cxn>
                  <a:cxn ang="0">
                    <a:pos x="24" y="1537"/>
                  </a:cxn>
                  <a:cxn ang="0">
                    <a:pos x="6" y="1409"/>
                  </a:cxn>
                  <a:cxn ang="0">
                    <a:pos x="0" y="1278"/>
                  </a:cxn>
                  <a:cxn ang="0">
                    <a:pos x="1" y="1214"/>
                  </a:cxn>
                  <a:cxn ang="0">
                    <a:pos x="13" y="1085"/>
                  </a:cxn>
                  <a:cxn ang="0">
                    <a:pos x="40" y="958"/>
                  </a:cxn>
                  <a:cxn ang="0">
                    <a:pos x="76" y="838"/>
                  </a:cxn>
                  <a:cxn ang="0">
                    <a:pos x="126" y="725"/>
                  </a:cxn>
                  <a:cxn ang="0">
                    <a:pos x="184" y="615"/>
                  </a:cxn>
                  <a:cxn ang="0">
                    <a:pos x="253" y="514"/>
                  </a:cxn>
                  <a:cxn ang="0">
                    <a:pos x="332" y="419"/>
                  </a:cxn>
                  <a:cxn ang="0">
                    <a:pos x="418" y="332"/>
                  </a:cxn>
                  <a:cxn ang="0">
                    <a:pos x="513" y="254"/>
                  </a:cxn>
                  <a:cxn ang="0">
                    <a:pos x="615" y="185"/>
                  </a:cxn>
                  <a:cxn ang="0">
                    <a:pos x="724" y="126"/>
                  </a:cxn>
                  <a:cxn ang="0">
                    <a:pos x="838" y="77"/>
                  </a:cxn>
                  <a:cxn ang="0">
                    <a:pos x="958" y="40"/>
                  </a:cxn>
                  <a:cxn ang="0">
                    <a:pos x="1084" y="14"/>
                  </a:cxn>
                  <a:cxn ang="0">
                    <a:pos x="1211" y="2"/>
                  </a:cxn>
                </a:cxnLst>
                <a:rect l="0" t="0" r="r" b="b"/>
                <a:pathLst>
                  <a:path w="1278" h="2558">
                    <a:moveTo>
                      <a:pt x="1278" y="2558"/>
                    </a:moveTo>
                    <a:lnTo>
                      <a:pt x="1278" y="2558"/>
                    </a:lnTo>
                    <a:lnTo>
                      <a:pt x="1211" y="2557"/>
                    </a:lnTo>
                    <a:lnTo>
                      <a:pt x="1147" y="2552"/>
                    </a:lnTo>
                    <a:lnTo>
                      <a:pt x="1084" y="2544"/>
                    </a:lnTo>
                    <a:lnTo>
                      <a:pt x="1021" y="2532"/>
                    </a:lnTo>
                    <a:lnTo>
                      <a:pt x="958" y="2518"/>
                    </a:lnTo>
                    <a:lnTo>
                      <a:pt x="898" y="2501"/>
                    </a:lnTo>
                    <a:lnTo>
                      <a:pt x="838" y="2481"/>
                    </a:lnTo>
                    <a:lnTo>
                      <a:pt x="781" y="2458"/>
                    </a:lnTo>
                    <a:lnTo>
                      <a:pt x="724" y="2432"/>
                    </a:lnTo>
                    <a:lnTo>
                      <a:pt x="669" y="2404"/>
                    </a:lnTo>
                    <a:lnTo>
                      <a:pt x="615" y="2374"/>
                    </a:lnTo>
                    <a:lnTo>
                      <a:pt x="562" y="2340"/>
                    </a:lnTo>
                    <a:lnTo>
                      <a:pt x="513" y="2304"/>
                    </a:lnTo>
                    <a:lnTo>
                      <a:pt x="464" y="2266"/>
                    </a:lnTo>
                    <a:lnTo>
                      <a:pt x="418" y="2226"/>
                    </a:lnTo>
                    <a:lnTo>
                      <a:pt x="373" y="2184"/>
                    </a:lnTo>
                    <a:lnTo>
                      <a:pt x="332" y="2140"/>
                    </a:lnTo>
                    <a:lnTo>
                      <a:pt x="290" y="2092"/>
                    </a:lnTo>
                    <a:lnTo>
                      <a:pt x="253" y="2044"/>
                    </a:lnTo>
                    <a:lnTo>
                      <a:pt x="218" y="1994"/>
                    </a:lnTo>
                    <a:lnTo>
                      <a:pt x="184" y="1943"/>
                    </a:lnTo>
                    <a:lnTo>
                      <a:pt x="153" y="1889"/>
                    </a:lnTo>
                    <a:lnTo>
                      <a:pt x="126" y="1834"/>
                    </a:lnTo>
                    <a:lnTo>
                      <a:pt x="99" y="1777"/>
                    </a:lnTo>
                    <a:lnTo>
                      <a:pt x="76" y="1718"/>
                    </a:lnTo>
                    <a:lnTo>
                      <a:pt x="56" y="1660"/>
                    </a:lnTo>
                    <a:lnTo>
                      <a:pt x="40" y="1598"/>
                    </a:lnTo>
                    <a:lnTo>
                      <a:pt x="24" y="1537"/>
                    </a:lnTo>
                    <a:lnTo>
                      <a:pt x="13" y="1474"/>
                    </a:lnTo>
                    <a:lnTo>
                      <a:pt x="6" y="1409"/>
                    </a:lnTo>
                    <a:lnTo>
                      <a:pt x="1" y="1345"/>
                    </a:lnTo>
                    <a:lnTo>
                      <a:pt x="0" y="1278"/>
                    </a:lnTo>
                    <a:lnTo>
                      <a:pt x="0" y="1278"/>
                    </a:lnTo>
                    <a:lnTo>
                      <a:pt x="1" y="1214"/>
                    </a:lnTo>
                    <a:lnTo>
                      <a:pt x="6" y="1148"/>
                    </a:lnTo>
                    <a:lnTo>
                      <a:pt x="13" y="1085"/>
                    </a:lnTo>
                    <a:lnTo>
                      <a:pt x="24" y="1022"/>
                    </a:lnTo>
                    <a:lnTo>
                      <a:pt x="40" y="958"/>
                    </a:lnTo>
                    <a:lnTo>
                      <a:pt x="56" y="898"/>
                    </a:lnTo>
                    <a:lnTo>
                      <a:pt x="76" y="838"/>
                    </a:lnTo>
                    <a:lnTo>
                      <a:pt x="99" y="782"/>
                    </a:lnTo>
                    <a:lnTo>
                      <a:pt x="126" y="725"/>
                    </a:lnTo>
                    <a:lnTo>
                      <a:pt x="153" y="669"/>
                    </a:lnTo>
                    <a:lnTo>
                      <a:pt x="184" y="615"/>
                    </a:lnTo>
                    <a:lnTo>
                      <a:pt x="218" y="563"/>
                    </a:lnTo>
                    <a:lnTo>
                      <a:pt x="253" y="514"/>
                    </a:lnTo>
                    <a:lnTo>
                      <a:pt x="290" y="465"/>
                    </a:lnTo>
                    <a:lnTo>
                      <a:pt x="332" y="419"/>
                    </a:lnTo>
                    <a:lnTo>
                      <a:pt x="373" y="374"/>
                    </a:lnTo>
                    <a:lnTo>
                      <a:pt x="418" y="332"/>
                    </a:lnTo>
                    <a:lnTo>
                      <a:pt x="464" y="292"/>
                    </a:lnTo>
                    <a:lnTo>
                      <a:pt x="513" y="254"/>
                    </a:lnTo>
                    <a:lnTo>
                      <a:pt x="562" y="219"/>
                    </a:lnTo>
                    <a:lnTo>
                      <a:pt x="615" y="185"/>
                    </a:lnTo>
                    <a:lnTo>
                      <a:pt x="669" y="154"/>
                    </a:lnTo>
                    <a:lnTo>
                      <a:pt x="724" y="126"/>
                    </a:lnTo>
                    <a:lnTo>
                      <a:pt x="781" y="100"/>
                    </a:lnTo>
                    <a:lnTo>
                      <a:pt x="838" y="77"/>
                    </a:lnTo>
                    <a:lnTo>
                      <a:pt x="898" y="57"/>
                    </a:lnTo>
                    <a:lnTo>
                      <a:pt x="958" y="40"/>
                    </a:lnTo>
                    <a:lnTo>
                      <a:pt x="1021" y="26"/>
                    </a:lnTo>
                    <a:lnTo>
                      <a:pt x="1084" y="14"/>
                    </a:lnTo>
                    <a:lnTo>
                      <a:pt x="1147" y="6"/>
                    </a:lnTo>
                    <a:lnTo>
                      <a:pt x="1211" y="2"/>
                    </a:lnTo>
                    <a:lnTo>
                      <a:pt x="1278" y="0"/>
                    </a:lnTo>
                  </a:path>
                </a:pathLst>
              </a:custGeom>
              <a:noFill/>
              <a:ln w="12700" cap="flat" cmpd="sng" algn="ctr">
                <a:solidFill>
                  <a:schemeClr val="accent4"/>
                </a:solidFill>
                <a:prstDash val="lgDash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sz="1801" dirty="0"/>
              </a:p>
            </p:txBody>
          </p:sp>
        </p:grpSp>
        <p:grpSp>
          <p:nvGrpSpPr>
            <p:cNvPr id="10" name="Groupe 13">
              <a:extLst>
                <a:ext uri="{FF2B5EF4-FFF2-40B4-BE49-F238E27FC236}">
                  <a16:creationId xmlns:a16="http://schemas.microsoft.com/office/drawing/2014/main" id="{A13E66D3-E688-2256-B645-D21D75956DED}"/>
                </a:ext>
              </a:extLst>
            </p:cNvPr>
            <p:cNvGrpSpPr/>
            <p:nvPr/>
          </p:nvGrpSpPr>
          <p:grpSpPr>
            <a:xfrm rot="16200000">
              <a:off x="11489159" y="2488784"/>
              <a:ext cx="1180273" cy="2466989"/>
              <a:chOff x="345314" y="3047984"/>
              <a:chExt cx="1180273" cy="2466989"/>
            </a:xfrm>
          </p:grpSpPr>
          <p:sp>
            <p:nvSpPr>
              <p:cNvPr id="11" name="Forme libre 5">
                <a:extLst>
                  <a:ext uri="{FF2B5EF4-FFF2-40B4-BE49-F238E27FC236}">
                    <a16:creationId xmlns:a16="http://schemas.microsoft.com/office/drawing/2014/main" id="{F45108AD-E016-9F40-D879-619014FA29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314" y="3047984"/>
                <a:ext cx="1180272" cy="2466989"/>
              </a:xfrm>
              <a:custGeom>
                <a:avLst/>
                <a:gdLst/>
                <a:ahLst/>
                <a:cxnLst>
                  <a:cxn ang="0">
                    <a:pos x="1656" y="3490"/>
                  </a:cxn>
                  <a:cxn ang="0">
                    <a:pos x="1481" y="3471"/>
                  </a:cxn>
                  <a:cxn ang="0">
                    <a:pos x="1310" y="3437"/>
                  </a:cxn>
                  <a:cxn ang="0">
                    <a:pos x="1146" y="3387"/>
                  </a:cxn>
                  <a:cxn ang="0">
                    <a:pos x="990" y="3319"/>
                  </a:cxn>
                  <a:cxn ang="0">
                    <a:pos x="841" y="3239"/>
                  </a:cxn>
                  <a:cxn ang="0">
                    <a:pos x="703" y="3145"/>
                  </a:cxn>
                  <a:cxn ang="0">
                    <a:pos x="572" y="3037"/>
                  </a:cxn>
                  <a:cxn ang="0">
                    <a:pos x="454" y="2919"/>
                  </a:cxn>
                  <a:cxn ang="0">
                    <a:pos x="348" y="2790"/>
                  </a:cxn>
                  <a:cxn ang="0">
                    <a:pos x="254" y="2651"/>
                  </a:cxn>
                  <a:cxn ang="0">
                    <a:pos x="172" y="2502"/>
                  </a:cxn>
                  <a:cxn ang="0">
                    <a:pos x="106" y="2345"/>
                  </a:cxn>
                  <a:cxn ang="0">
                    <a:pos x="55" y="2182"/>
                  </a:cxn>
                  <a:cxn ang="0">
                    <a:pos x="20" y="2012"/>
                  </a:cxn>
                  <a:cxn ang="0">
                    <a:pos x="3" y="1836"/>
                  </a:cxn>
                  <a:cxn ang="0">
                    <a:pos x="0" y="1701"/>
                  </a:cxn>
                  <a:cxn ang="0">
                    <a:pos x="14" y="1524"/>
                  </a:cxn>
                  <a:cxn ang="0">
                    <a:pos x="45" y="1352"/>
                  </a:cxn>
                  <a:cxn ang="0">
                    <a:pos x="92" y="1187"/>
                  </a:cxn>
                  <a:cxn ang="0">
                    <a:pos x="155" y="1029"/>
                  </a:cxn>
                  <a:cxn ang="0">
                    <a:pos x="232" y="878"/>
                  </a:cxn>
                  <a:cxn ang="0">
                    <a:pos x="323" y="736"/>
                  </a:cxn>
                  <a:cxn ang="0">
                    <a:pos x="426" y="604"/>
                  </a:cxn>
                  <a:cxn ang="0">
                    <a:pos x="541" y="483"/>
                  </a:cxn>
                  <a:cxn ang="0">
                    <a:pos x="669" y="373"/>
                  </a:cxn>
                  <a:cxn ang="0">
                    <a:pos x="806" y="275"/>
                  </a:cxn>
                  <a:cxn ang="0">
                    <a:pos x="952" y="192"/>
                  </a:cxn>
                  <a:cxn ang="0">
                    <a:pos x="1106" y="121"/>
                  </a:cxn>
                  <a:cxn ang="0">
                    <a:pos x="1269" y="66"/>
                  </a:cxn>
                  <a:cxn ang="0">
                    <a:pos x="1438" y="27"/>
                  </a:cxn>
                  <a:cxn ang="0">
                    <a:pos x="1612" y="4"/>
                  </a:cxn>
                  <a:cxn ang="0">
                    <a:pos x="1746" y="933"/>
                  </a:cxn>
                  <a:cxn ang="0">
                    <a:pos x="1623" y="942"/>
                  </a:cxn>
                  <a:cxn ang="0">
                    <a:pos x="1467" y="982"/>
                  </a:cxn>
                  <a:cxn ang="0">
                    <a:pos x="1326" y="1052"/>
                  </a:cxn>
                  <a:cxn ang="0">
                    <a:pos x="1200" y="1144"/>
                  </a:cxn>
                  <a:cxn ang="0">
                    <a:pos x="1095" y="1259"/>
                  </a:cxn>
                  <a:cxn ang="0">
                    <a:pos x="1014" y="1395"/>
                  </a:cxn>
                  <a:cxn ang="0">
                    <a:pos x="960" y="1544"/>
                  </a:cxn>
                  <a:cxn ang="0">
                    <a:pos x="935" y="1704"/>
                  </a:cxn>
                  <a:cxn ang="0">
                    <a:pos x="938" y="1828"/>
                  </a:cxn>
                  <a:cxn ang="0">
                    <a:pos x="970" y="1987"/>
                  </a:cxn>
                  <a:cxn ang="0">
                    <a:pos x="1032" y="2133"/>
                  </a:cxn>
                  <a:cxn ang="0">
                    <a:pos x="1120" y="2262"/>
                  </a:cxn>
                  <a:cxn ang="0">
                    <a:pos x="1229" y="2373"/>
                  </a:cxn>
                  <a:cxn ang="0">
                    <a:pos x="1360" y="2461"/>
                  </a:cxn>
                  <a:cxn ang="0">
                    <a:pos x="1504" y="2522"/>
                  </a:cxn>
                  <a:cxn ang="0">
                    <a:pos x="1663" y="2554"/>
                  </a:cxn>
                </a:cxnLst>
                <a:rect l="0" t="0" r="r" b="b"/>
                <a:pathLst>
                  <a:path w="1746" h="3493">
                    <a:moveTo>
                      <a:pt x="1746" y="3493"/>
                    </a:moveTo>
                    <a:lnTo>
                      <a:pt x="1746" y="3493"/>
                    </a:lnTo>
                    <a:lnTo>
                      <a:pt x="1701" y="3491"/>
                    </a:lnTo>
                    <a:lnTo>
                      <a:pt x="1656" y="3490"/>
                    </a:lnTo>
                    <a:lnTo>
                      <a:pt x="1612" y="3487"/>
                    </a:lnTo>
                    <a:lnTo>
                      <a:pt x="1567" y="3484"/>
                    </a:lnTo>
                    <a:lnTo>
                      <a:pt x="1524" y="3477"/>
                    </a:lnTo>
                    <a:lnTo>
                      <a:pt x="1481" y="3471"/>
                    </a:lnTo>
                    <a:lnTo>
                      <a:pt x="1438" y="3465"/>
                    </a:lnTo>
                    <a:lnTo>
                      <a:pt x="1395" y="3456"/>
                    </a:lnTo>
                    <a:lnTo>
                      <a:pt x="1352" y="3447"/>
                    </a:lnTo>
                    <a:lnTo>
                      <a:pt x="1310" y="3437"/>
                    </a:lnTo>
                    <a:lnTo>
                      <a:pt x="1269" y="3425"/>
                    </a:lnTo>
                    <a:lnTo>
                      <a:pt x="1227" y="3413"/>
                    </a:lnTo>
                    <a:lnTo>
                      <a:pt x="1187" y="3400"/>
                    </a:lnTo>
                    <a:lnTo>
                      <a:pt x="1146" y="3387"/>
                    </a:lnTo>
                    <a:lnTo>
                      <a:pt x="1106" y="3371"/>
                    </a:lnTo>
                    <a:lnTo>
                      <a:pt x="1067" y="3354"/>
                    </a:lnTo>
                    <a:lnTo>
                      <a:pt x="1029" y="3337"/>
                    </a:lnTo>
                    <a:lnTo>
                      <a:pt x="990" y="3319"/>
                    </a:lnTo>
                    <a:lnTo>
                      <a:pt x="952" y="3301"/>
                    </a:lnTo>
                    <a:lnTo>
                      <a:pt x="915" y="3281"/>
                    </a:lnTo>
                    <a:lnTo>
                      <a:pt x="878" y="3261"/>
                    </a:lnTo>
                    <a:lnTo>
                      <a:pt x="841" y="3239"/>
                    </a:lnTo>
                    <a:lnTo>
                      <a:pt x="806" y="3217"/>
                    </a:lnTo>
                    <a:lnTo>
                      <a:pt x="771" y="3193"/>
                    </a:lnTo>
                    <a:lnTo>
                      <a:pt x="737" y="3170"/>
                    </a:lnTo>
                    <a:lnTo>
                      <a:pt x="703" y="3145"/>
                    </a:lnTo>
                    <a:lnTo>
                      <a:pt x="669" y="3119"/>
                    </a:lnTo>
                    <a:lnTo>
                      <a:pt x="637" y="3093"/>
                    </a:lnTo>
                    <a:lnTo>
                      <a:pt x="604" y="3065"/>
                    </a:lnTo>
                    <a:lnTo>
                      <a:pt x="572" y="3037"/>
                    </a:lnTo>
                    <a:lnTo>
                      <a:pt x="541" y="3010"/>
                    </a:lnTo>
                    <a:lnTo>
                      <a:pt x="512" y="2981"/>
                    </a:lnTo>
                    <a:lnTo>
                      <a:pt x="483" y="2950"/>
                    </a:lnTo>
                    <a:lnTo>
                      <a:pt x="454" y="2919"/>
                    </a:lnTo>
                    <a:lnTo>
                      <a:pt x="426" y="2888"/>
                    </a:lnTo>
                    <a:lnTo>
                      <a:pt x="400" y="2856"/>
                    </a:lnTo>
                    <a:lnTo>
                      <a:pt x="374" y="2824"/>
                    </a:lnTo>
                    <a:lnTo>
                      <a:pt x="348" y="2790"/>
                    </a:lnTo>
                    <a:lnTo>
                      <a:pt x="323" y="2756"/>
                    </a:lnTo>
                    <a:lnTo>
                      <a:pt x="298" y="2722"/>
                    </a:lnTo>
                    <a:lnTo>
                      <a:pt x="275" y="2687"/>
                    </a:lnTo>
                    <a:lnTo>
                      <a:pt x="254" y="2651"/>
                    </a:lnTo>
                    <a:lnTo>
                      <a:pt x="232" y="2614"/>
                    </a:lnTo>
                    <a:lnTo>
                      <a:pt x="211" y="2578"/>
                    </a:lnTo>
                    <a:lnTo>
                      <a:pt x="191" y="2541"/>
                    </a:lnTo>
                    <a:lnTo>
                      <a:pt x="172" y="2502"/>
                    </a:lnTo>
                    <a:lnTo>
                      <a:pt x="155" y="2464"/>
                    </a:lnTo>
                    <a:lnTo>
                      <a:pt x="137" y="2425"/>
                    </a:lnTo>
                    <a:lnTo>
                      <a:pt x="121" y="2385"/>
                    </a:lnTo>
                    <a:lnTo>
                      <a:pt x="106" y="2345"/>
                    </a:lnTo>
                    <a:lnTo>
                      <a:pt x="92" y="2305"/>
                    </a:lnTo>
                    <a:lnTo>
                      <a:pt x="78" y="2265"/>
                    </a:lnTo>
                    <a:lnTo>
                      <a:pt x="66" y="2224"/>
                    </a:lnTo>
                    <a:lnTo>
                      <a:pt x="55" y="2182"/>
                    </a:lnTo>
                    <a:lnTo>
                      <a:pt x="45" y="2139"/>
                    </a:lnTo>
                    <a:lnTo>
                      <a:pt x="35" y="2098"/>
                    </a:lnTo>
                    <a:lnTo>
                      <a:pt x="28" y="2055"/>
                    </a:lnTo>
                    <a:lnTo>
                      <a:pt x="20" y="2012"/>
                    </a:lnTo>
                    <a:lnTo>
                      <a:pt x="14" y="1968"/>
                    </a:lnTo>
                    <a:lnTo>
                      <a:pt x="9" y="1924"/>
                    </a:lnTo>
                    <a:lnTo>
                      <a:pt x="5" y="1881"/>
                    </a:lnTo>
                    <a:lnTo>
                      <a:pt x="3" y="1836"/>
                    </a:lnTo>
                    <a:lnTo>
                      <a:pt x="0" y="1792"/>
                    </a:lnTo>
                    <a:lnTo>
                      <a:pt x="0" y="1745"/>
                    </a:lnTo>
                    <a:lnTo>
                      <a:pt x="0" y="1745"/>
                    </a:lnTo>
                    <a:lnTo>
                      <a:pt x="0" y="1701"/>
                    </a:lnTo>
                    <a:lnTo>
                      <a:pt x="3" y="1656"/>
                    </a:lnTo>
                    <a:lnTo>
                      <a:pt x="5" y="1612"/>
                    </a:lnTo>
                    <a:lnTo>
                      <a:pt x="9" y="1567"/>
                    </a:lnTo>
                    <a:lnTo>
                      <a:pt x="14" y="1524"/>
                    </a:lnTo>
                    <a:lnTo>
                      <a:pt x="20" y="1481"/>
                    </a:lnTo>
                    <a:lnTo>
                      <a:pt x="28" y="1438"/>
                    </a:lnTo>
                    <a:lnTo>
                      <a:pt x="35" y="1395"/>
                    </a:lnTo>
                    <a:lnTo>
                      <a:pt x="45" y="1352"/>
                    </a:lnTo>
                    <a:lnTo>
                      <a:pt x="55" y="1310"/>
                    </a:lnTo>
                    <a:lnTo>
                      <a:pt x="66" y="1269"/>
                    </a:lnTo>
                    <a:lnTo>
                      <a:pt x="78" y="1227"/>
                    </a:lnTo>
                    <a:lnTo>
                      <a:pt x="92" y="1187"/>
                    </a:lnTo>
                    <a:lnTo>
                      <a:pt x="106" y="1146"/>
                    </a:lnTo>
                    <a:lnTo>
                      <a:pt x="121" y="1107"/>
                    </a:lnTo>
                    <a:lnTo>
                      <a:pt x="137" y="1067"/>
                    </a:lnTo>
                    <a:lnTo>
                      <a:pt x="155" y="1029"/>
                    </a:lnTo>
                    <a:lnTo>
                      <a:pt x="172" y="990"/>
                    </a:lnTo>
                    <a:lnTo>
                      <a:pt x="191" y="952"/>
                    </a:lnTo>
                    <a:lnTo>
                      <a:pt x="211" y="915"/>
                    </a:lnTo>
                    <a:lnTo>
                      <a:pt x="232" y="878"/>
                    </a:lnTo>
                    <a:lnTo>
                      <a:pt x="254" y="841"/>
                    </a:lnTo>
                    <a:lnTo>
                      <a:pt x="275" y="806"/>
                    </a:lnTo>
                    <a:lnTo>
                      <a:pt x="298" y="770"/>
                    </a:lnTo>
                    <a:lnTo>
                      <a:pt x="323" y="736"/>
                    </a:lnTo>
                    <a:lnTo>
                      <a:pt x="348" y="703"/>
                    </a:lnTo>
                    <a:lnTo>
                      <a:pt x="374" y="669"/>
                    </a:lnTo>
                    <a:lnTo>
                      <a:pt x="400" y="636"/>
                    </a:lnTo>
                    <a:lnTo>
                      <a:pt x="426" y="604"/>
                    </a:lnTo>
                    <a:lnTo>
                      <a:pt x="454" y="572"/>
                    </a:lnTo>
                    <a:lnTo>
                      <a:pt x="483" y="543"/>
                    </a:lnTo>
                    <a:lnTo>
                      <a:pt x="512" y="512"/>
                    </a:lnTo>
                    <a:lnTo>
                      <a:pt x="541" y="483"/>
                    </a:lnTo>
                    <a:lnTo>
                      <a:pt x="572" y="453"/>
                    </a:lnTo>
                    <a:lnTo>
                      <a:pt x="604" y="426"/>
                    </a:lnTo>
                    <a:lnTo>
                      <a:pt x="637" y="399"/>
                    </a:lnTo>
                    <a:lnTo>
                      <a:pt x="669" y="373"/>
                    </a:lnTo>
                    <a:lnTo>
                      <a:pt x="703" y="347"/>
                    </a:lnTo>
                    <a:lnTo>
                      <a:pt x="737" y="323"/>
                    </a:lnTo>
                    <a:lnTo>
                      <a:pt x="771" y="298"/>
                    </a:lnTo>
                    <a:lnTo>
                      <a:pt x="806" y="275"/>
                    </a:lnTo>
                    <a:lnTo>
                      <a:pt x="841" y="253"/>
                    </a:lnTo>
                    <a:lnTo>
                      <a:pt x="878" y="232"/>
                    </a:lnTo>
                    <a:lnTo>
                      <a:pt x="915" y="210"/>
                    </a:lnTo>
                    <a:lnTo>
                      <a:pt x="952" y="192"/>
                    </a:lnTo>
                    <a:lnTo>
                      <a:pt x="990" y="172"/>
                    </a:lnTo>
                    <a:lnTo>
                      <a:pt x="1029" y="155"/>
                    </a:lnTo>
                    <a:lnTo>
                      <a:pt x="1067" y="136"/>
                    </a:lnTo>
                    <a:lnTo>
                      <a:pt x="1106" y="121"/>
                    </a:lnTo>
                    <a:lnTo>
                      <a:pt x="1146" y="106"/>
                    </a:lnTo>
                    <a:lnTo>
                      <a:pt x="1187" y="92"/>
                    </a:lnTo>
                    <a:lnTo>
                      <a:pt x="1227" y="78"/>
                    </a:lnTo>
                    <a:lnTo>
                      <a:pt x="1269" y="66"/>
                    </a:lnTo>
                    <a:lnTo>
                      <a:pt x="1310" y="55"/>
                    </a:lnTo>
                    <a:lnTo>
                      <a:pt x="1352" y="44"/>
                    </a:lnTo>
                    <a:lnTo>
                      <a:pt x="1395" y="35"/>
                    </a:lnTo>
                    <a:lnTo>
                      <a:pt x="1438" y="27"/>
                    </a:lnTo>
                    <a:lnTo>
                      <a:pt x="1481" y="20"/>
                    </a:lnTo>
                    <a:lnTo>
                      <a:pt x="1524" y="13"/>
                    </a:lnTo>
                    <a:lnTo>
                      <a:pt x="1567" y="9"/>
                    </a:lnTo>
                    <a:lnTo>
                      <a:pt x="1612" y="4"/>
                    </a:lnTo>
                    <a:lnTo>
                      <a:pt x="1656" y="3"/>
                    </a:lnTo>
                    <a:lnTo>
                      <a:pt x="1701" y="1"/>
                    </a:lnTo>
                    <a:lnTo>
                      <a:pt x="1746" y="0"/>
                    </a:lnTo>
                    <a:lnTo>
                      <a:pt x="1746" y="933"/>
                    </a:lnTo>
                    <a:lnTo>
                      <a:pt x="1746" y="933"/>
                    </a:lnTo>
                    <a:lnTo>
                      <a:pt x="1704" y="935"/>
                    </a:lnTo>
                    <a:lnTo>
                      <a:pt x="1663" y="938"/>
                    </a:lnTo>
                    <a:lnTo>
                      <a:pt x="1623" y="942"/>
                    </a:lnTo>
                    <a:lnTo>
                      <a:pt x="1583" y="950"/>
                    </a:lnTo>
                    <a:lnTo>
                      <a:pt x="1543" y="959"/>
                    </a:lnTo>
                    <a:lnTo>
                      <a:pt x="1504" y="970"/>
                    </a:lnTo>
                    <a:lnTo>
                      <a:pt x="1467" y="982"/>
                    </a:lnTo>
                    <a:lnTo>
                      <a:pt x="1430" y="998"/>
                    </a:lnTo>
                    <a:lnTo>
                      <a:pt x="1393" y="1013"/>
                    </a:lnTo>
                    <a:lnTo>
                      <a:pt x="1360" y="1032"/>
                    </a:lnTo>
                    <a:lnTo>
                      <a:pt x="1326" y="1052"/>
                    </a:lnTo>
                    <a:lnTo>
                      <a:pt x="1292" y="1072"/>
                    </a:lnTo>
                    <a:lnTo>
                      <a:pt x="1260" y="1095"/>
                    </a:lnTo>
                    <a:lnTo>
                      <a:pt x="1229" y="1119"/>
                    </a:lnTo>
                    <a:lnTo>
                      <a:pt x="1200" y="1144"/>
                    </a:lnTo>
                    <a:lnTo>
                      <a:pt x="1172" y="1172"/>
                    </a:lnTo>
                    <a:lnTo>
                      <a:pt x="1144" y="1199"/>
                    </a:lnTo>
                    <a:lnTo>
                      <a:pt x="1120" y="1230"/>
                    </a:lnTo>
                    <a:lnTo>
                      <a:pt x="1095" y="1259"/>
                    </a:lnTo>
                    <a:lnTo>
                      <a:pt x="1072" y="1292"/>
                    </a:lnTo>
                    <a:lnTo>
                      <a:pt x="1052" y="1325"/>
                    </a:lnTo>
                    <a:lnTo>
                      <a:pt x="1032" y="1359"/>
                    </a:lnTo>
                    <a:lnTo>
                      <a:pt x="1014" y="1395"/>
                    </a:lnTo>
                    <a:lnTo>
                      <a:pt x="998" y="1430"/>
                    </a:lnTo>
                    <a:lnTo>
                      <a:pt x="983" y="1467"/>
                    </a:lnTo>
                    <a:lnTo>
                      <a:pt x="970" y="1504"/>
                    </a:lnTo>
                    <a:lnTo>
                      <a:pt x="960" y="1544"/>
                    </a:lnTo>
                    <a:lnTo>
                      <a:pt x="950" y="1582"/>
                    </a:lnTo>
                    <a:lnTo>
                      <a:pt x="943" y="1622"/>
                    </a:lnTo>
                    <a:lnTo>
                      <a:pt x="938" y="1662"/>
                    </a:lnTo>
                    <a:lnTo>
                      <a:pt x="935" y="1704"/>
                    </a:lnTo>
                    <a:lnTo>
                      <a:pt x="934" y="1745"/>
                    </a:lnTo>
                    <a:lnTo>
                      <a:pt x="934" y="1745"/>
                    </a:lnTo>
                    <a:lnTo>
                      <a:pt x="935" y="1788"/>
                    </a:lnTo>
                    <a:lnTo>
                      <a:pt x="938" y="1828"/>
                    </a:lnTo>
                    <a:lnTo>
                      <a:pt x="943" y="1870"/>
                    </a:lnTo>
                    <a:lnTo>
                      <a:pt x="950" y="1910"/>
                    </a:lnTo>
                    <a:lnTo>
                      <a:pt x="960" y="1948"/>
                    </a:lnTo>
                    <a:lnTo>
                      <a:pt x="970" y="1987"/>
                    </a:lnTo>
                    <a:lnTo>
                      <a:pt x="983" y="2025"/>
                    </a:lnTo>
                    <a:lnTo>
                      <a:pt x="998" y="2062"/>
                    </a:lnTo>
                    <a:lnTo>
                      <a:pt x="1014" y="2098"/>
                    </a:lnTo>
                    <a:lnTo>
                      <a:pt x="1032" y="2133"/>
                    </a:lnTo>
                    <a:lnTo>
                      <a:pt x="1052" y="2167"/>
                    </a:lnTo>
                    <a:lnTo>
                      <a:pt x="1072" y="2201"/>
                    </a:lnTo>
                    <a:lnTo>
                      <a:pt x="1095" y="2231"/>
                    </a:lnTo>
                    <a:lnTo>
                      <a:pt x="1120" y="2262"/>
                    </a:lnTo>
                    <a:lnTo>
                      <a:pt x="1144" y="2291"/>
                    </a:lnTo>
                    <a:lnTo>
                      <a:pt x="1172" y="2321"/>
                    </a:lnTo>
                    <a:lnTo>
                      <a:pt x="1200" y="2347"/>
                    </a:lnTo>
                    <a:lnTo>
                      <a:pt x="1229" y="2373"/>
                    </a:lnTo>
                    <a:lnTo>
                      <a:pt x="1260" y="2398"/>
                    </a:lnTo>
                    <a:lnTo>
                      <a:pt x="1292" y="2419"/>
                    </a:lnTo>
                    <a:lnTo>
                      <a:pt x="1326" y="2441"/>
                    </a:lnTo>
                    <a:lnTo>
                      <a:pt x="1360" y="2461"/>
                    </a:lnTo>
                    <a:lnTo>
                      <a:pt x="1393" y="2478"/>
                    </a:lnTo>
                    <a:lnTo>
                      <a:pt x="1430" y="2494"/>
                    </a:lnTo>
                    <a:lnTo>
                      <a:pt x="1467" y="2510"/>
                    </a:lnTo>
                    <a:lnTo>
                      <a:pt x="1504" y="2522"/>
                    </a:lnTo>
                    <a:lnTo>
                      <a:pt x="1543" y="2533"/>
                    </a:lnTo>
                    <a:lnTo>
                      <a:pt x="1583" y="2542"/>
                    </a:lnTo>
                    <a:lnTo>
                      <a:pt x="1623" y="2550"/>
                    </a:lnTo>
                    <a:lnTo>
                      <a:pt x="1663" y="2554"/>
                    </a:lnTo>
                    <a:lnTo>
                      <a:pt x="1704" y="2558"/>
                    </a:lnTo>
                    <a:lnTo>
                      <a:pt x="1746" y="2559"/>
                    </a:lnTo>
                    <a:lnTo>
                      <a:pt x="1746" y="3493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sz="1801" dirty="0"/>
              </a:p>
            </p:txBody>
          </p:sp>
          <p:sp>
            <p:nvSpPr>
              <p:cNvPr id="12" name="Forme libre 27">
                <a:extLst>
                  <a:ext uri="{FF2B5EF4-FFF2-40B4-BE49-F238E27FC236}">
                    <a16:creationId xmlns:a16="http://schemas.microsoft.com/office/drawing/2014/main" id="{C3992404-F199-12A5-F64C-66F2B7725C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237" y="3378423"/>
                <a:ext cx="902350" cy="1806113"/>
              </a:xfrm>
              <a:custGeom>
                <a:avLst/>
                <a:gdLst/>
                <a:ahLst/>
                <a:cxnLst>
                  <a:cxn ang="0">
                    <a:pos x="1278" y="2558"/>
                  </a:cxn>
                  <a:cxn ang="0">
                    <a:pos x="1147" y="2552"/>
                  </a:cxn>
                  <a:cxn ang="0">
                    <a:pos x="1021" y="2532"/>
                  </a:cxn>
                  <a:cxn ang="0">
                    <a:pos x="898" y="2501"/>
                  </a:cxn>
                  <a:cxn ang="0">
                    <a:pos x="781" y="2458"/>
                  </a:cxn>
                  <a:cxn ang="0">
                    <a:pos x="669" y="2404"/>
                  </a:cxn>
                  <a:cxn ang="0">
                    <a:pos x="562" y="2340"/>
                  </a:cxn>
                  <a:cxn ang="0">
                    <a:pos x="464" y="2266"/>
                  </a:cxn>
                  <a:cxn ang="0">
                    <a:pos x="373" y="2184"/>
                  </a:cxn>
                  <a:cxn ang="0">
                    <a:pos x="290" y="2092"/>
                  </a:cxn>
                  <a:cxn ang="0">
                    <a:pos x="218" y="1994"/>
                  </a:cxn>
                  <a:cxn ang="0">
                    <a:pos x="153" y="1889"/>
                  </a:cxn>
                  <a:cxn ang="0">
                    <a:pos x="99" y="1777"/>
                  </a:cxn>
                  <a:cxn ang="0">
                    <a:pos x="56" y="1660"/>
                  </a:cxn>
                  <a:cxn ang="0">
                    <a:pos x="24" y="1537"/>
                  </a:cxn>
                  <a:cxn ang="0">
                    <a:pos x="6" y="1409"/>
                  </a:cxn>
                  <a:cxn ang="0">
                    <a:pos x="0" y="1278"/>
                  </a:cxn>
                  <a:cxn ang="0">
                    <a:pos x="1" y="1214"/>
                  </a:cxn>
                  <a:cxn ang="0">
                    <a:pos x="13" y="1085"/>
                  </a:cxn>
                  <a:cxn ang="0">
                    <a:pos x="40" y="958"/>
                  </a:cxn>
                  <a:cxn ang="0">
                    <a:pos x="76" y="838"/>
                  </a:cxn>
                  <a:cxn ang="0">
                    <a:pos x="126" y="725"/>
                  </a:cxn>
                  <a:cxn ang="0">
                    <a:pos x="184" y="615"/>
                  </a:cxn>
                  <a:cxn ang="0">
                    <a:pos x="253" y="514"/>
                  </a:cxn>
                  <a:cxn ang="0">
                    <a:pos x="332" y="419"/>
                  </a:cxn>
                  <a:cxn ang="0">
                    <a:pos x="418" y="332"/>
                  </a:cxn>
                  <a:cxn ang="0">
                    <a:pos x="513" y="254"/>
                  </a:cxn>
                  <a:cxn ang="0">
                    <a:pos x="615" y="185"/>
                  </a:cxn>
                  <a:cxn ang="0">
                    <a:pos x="724" y="126"/>
                  </a:cxn>
                  <a:cxn ang="0">
                    <a:pos x="838" y="77"/>
                  </a:cxn>
                  <a:cxn ang="0">
                    <a:pos x="958" y="40"/>
                  </a:cxn>
                  <a:cxn ang="0">
                    <a:pos x="1084" y="14"/>
                  </a:cxn>
                  <a:cxn ang="0">
                    <a:pos x="1211" y="2"/>
                  </a:cxn>
                </a:cxnLst>
                <a:rect l="0" t="0" r="r" b="b"/>
                <a:pathLst>
                  <a:path w="1278" h="2558">
                    <a:moveTo>
                      <a:pt x="1278" y="2558"/>
                    </a:moveTo>
                    <a:lnTo>
                      <a:pt x="1278" y="2558"/>
                    </a:lnTo>
                    <a:lnTo>
                      <a:pt x="1211" y="2557"/>
                    </a:lnTo>
                    <a:lnTo>
                      <a:pt x="1147" y="2552"/>
                    </a:lnTo>
                    <a:lnTo>
                      <a:pt x="1084" y="2544"/>
                    </a:lnTo>
                    <a:lnTo>
                      <a:pt x="1021" y="2532"/>
                    </a:lnTo>
                    <a:lnTo>
                      <a:pt x="958" y="2518"/>
                    </a:lnTo>
                    <a:lnTo>
                      <a:pt x="898" y="2501"/>
                    </a:lnTo>
                    <a:lnTo>
                      <a:pt x="838" y="2481"/>
                    </a:lnTo>
                    <a:lnTo>
                      <a:pt x="781" y="2458"/>
                    </a:lnTo>
                    <a:lnTo>
                      <a:pt x="724" y="2432"/>
                    </a:lnTo>
                    <a:lnTo>
                      <a:pt x="669" y="2404"/>
                    </a:lnTo>
                    <a:lnTo>
                      <a:pt x="615" y="2374"/>
                    </a:lnTo>
                    <a:lnTo>
                      <a:pt x="562" y="2340"/>
                    </a:lnTo>
                    <a:lnTo>
                      <a:pt x="513" y="2304"/>
                    </a:lnTo>
                    <a:lnTo>
                      <a:pt x="464" y="2266"/>
                    </a:lnTo>
                    <a:lnTo>
                      <a:pt x="418" y="2226"/>
                    </a:lnTo>
                    <a:lnTo>
                      <a:pt x="373" y="2184"/>
                    </a:lnTo>
                    <a:lnTo>
                      <a:pt x="332" y="2140"/>
                    </a:lnTo>
                    <a:lnTo>
                      <a:pt x="290" y="2092"/>
                    </a:lnTo>
                    <a:lnTo>
                      <a:pt x="253" y="2044"/>
                    </a:lnTo>
                    <a:lnTo>
                      <a:pt x="218" y="1994"/>
                    </a:lnTo>
                    <a:lnTo>
                      <a:pt x="184" y="1943"/>
                    </a:lnTo>
                    <a:lnTo>
                      <a:pt x="153" y="1889"/>
                    </a:lnTo>
                    <a:lnTo>
                      <a:pt x="126" y="1834"/>
                    </a:lnTo>
                    <a:lnTo>
                      <a:pt x="99" y="1777"/>
                    </a:lnTo>
                    <a:lnTo>
                      <a:pt x="76" y="1718"/>
                    </a:lnTo>
                    <a:lnTo>
                      <a:pt x="56" y="1660"/>
                    </a:lnTo>
                    <a:lnTo>
                      <a:pt x="40" y="1598"/>
                    </a:lnTo>
                    <a:lnTo>
                      <a:pt x="24" y="1537"/>
                    </a:lnTo>
                    <a:lnTo>
                      <a:pt x="13" y="1474"/>
                    </a:lnTo>
                    <a:lnTo>
                      <a:pt x="6" y="1409"/>
                    </a:lnTo>
                    <a:lnTo>
                      <a:pt x="1" y="1345"/>
                    </a:lnTo>
                    <a:lnTo>
                      <a:pt x="0" y="1278"/>
                    </a:lnTo>
                    <a:lnTo>
                      <a:pt x="0" y="1278"/>
                    </a:lnTo>
                    <a:lnTo>
                      <a:pt x="1" y="1214"/>
                    </a:lnTo>
                    <a:lnTo>
                      <a:pt x="6" y="1148"/>
                    </a:lnTo>
                    <a:lnTo>
                      <a:pt x="13" y="1085"/>
                    </a:lnTo>
                    <a:lnTo>
                      <a:pt x="24" y="1022"/>
                    </a:lnTo>
                    <a:lnTo>
                      <a:pt x="40" y="958"/>
                    </a:lnTo>
                    <a:lnTo>
                      <a:pt x="56" y="898"/>
                    </a:lnTo>
                    <a:lnTo>
                      <a:pt x="76" y="838"/>
                    </a:lnTo>
                    <a:lnTo>
                      <a:pt x="99" y="782"/>
                    </a:lnTo>
                    <a:lnTo>
                      <a:pt x="126" y="725"/>
                    </a:lnTo>
                    <a:lnTo>
                      <a:pt x="153" y="669"/>
                    </a:lnTo>
                    <a:lnTo>
                      <a:pt x="184" y="615"/>
                    </a:lnTo>
                    <a:lnTo>
                      <a:pt x="218" y="563"/>
                    </a:lnTo>
                    <a:lnTo>
                      <a:pt x="253" y="514"/>
                    </a:lnTo>
                    <a:lnTo>
                      <a:pt x="290" y="465"/>
                    </a:lnTo>
                    <a:lnTo>
                      <a:pt x="332" y="419"/>
                    </a:lnTo>
                    <a:lnTo>
                      <a:pt x="373" y="374"/>
                    </a:lnTo>
                    <a:lnTo>
                      <a:pt x="418" y="332"/>
                    </a:lnTo>
                    <a:lnTo>
                      <a:pt x="464" y="292"/>
                    </a:lnTo>
                    <a:lnTo>
                      <a:pt x="513" y="254"/>
                    </a:lnTo>
                    <a:lnTo>
                      <a:pt x="562" y="219"/>
                    </a:lnTo>
                    <a:lnTo>
                      <a:pt x="615" y="185"/>
                    </a:lnTo>
                    <a:lnTo>
                      <a:pt x="669" y="154"/>
                    </a:lnTo>
                    <a:lnTo>
                      <a:pt x="724" y="126"/>
                    </a:lnTo>
                    <a:lnTo>
                      <a:pt x="781" y="100"/>
                    </a:lnTo>
                    <a:lnTo>
                      <a:pt x="838" y="77"/>
                    </a:lnTo>
                    <a:lnTo>
                      <a:pt x="898" y="57"/>
                    </a:lnTo>
                    <a:lnTo>
                      <a:pt x="958" y="40"/>
                    </a:lnTo>
                    <a:lnTo>
                      <a:pt x="1021" y="26"/>
                    </a:lnTo>
                    <a:lnTo>
                      <a:pt x="1084" y="14"/>
                    </a:lnTo>
                    <a:lnTo>
                      <a:pt x="1147" y="6"/>
                    </a:lnTo>
                    <a:lnTo>
                      <a:pt x="1211" y="2"/>
                    </a:lnTo>
                    <a:lnTo>
                      <a:pt x="1278" y="0"/>
                    </a:lnTo>
                  </a:path>
                </a:pathLst>
              </a:custGeom>
              <a:noFill/>
              <a:ln w="12700" cap="flat" cmpd="sng" algn="ctr">
                <a:solidFill>
                  <a:schemeClr val="accent4"/>
                </a:solidFill>
                <a:prstDash val="lgDash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sz="1801" dirty="0"/>
              </a:p>
            </p:txBody>
          </p:sp>
        </p:grpSp>
      </p:grpSp>
      <p:sp>
        <p:nvSpPr>
          <p:cNvPr id="31" name="Ovale 27">
            <a:extLst>
              <a:ext uri="{FF2B5EF4-FFF2-40B4-BE49-F238E27FC236}">
                <a16:creationId xmlns:a16="http://schemas.microsoft.com/office/drawing/2014/main" id="{F741260B-D71E-79EF-6F5F-305D7213E85E}"/>
              </a:ext>
            </a:extLst>
          </p:cNvPr>
          <p:cNvSpPr/>
          <p:nvPr/>
        </p:nvSpPr>
        <p:spPr>
          <a:xfrm>
            <a:off x="3266886" y="4040205"/>
            <a:ext cx="831801" cy="79513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1" dirty="0"/>
          </a:p>
        </p:txBody>
      </p:sp>
      <p:sp>
        <p:nvSpPr>
          <p:cNvPr id="32" name="Ovale 28">
            <a:extLst>
              <a:ext uri="{FF2B5EF4-FFF2-40B4-BE49-F238E27FC236}">
                <a16:creationId xmlns:a16="http://schemas.microsoft.com/office/drawing/2014/main" id="{0400CE71-8C93-641F-A506-186E40AABC79}"/>
              </a:ext>
            </a:extLst>
          </p:cNvPr>
          <p:cNvSpPr/>
          <p:nvPr/>
        </p:nvSpPr>
        <p:spPr>
          <a:xfrm>
            <a:off x="6542061" y="4045638"/>
            <a:ext cx="831801" cy="79513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1" dirty="0"/>
          </a:p>
        </p:txBody>
      </p:sp>
      <p:sp>
        <p:nvSpPr>
          <p:cNvPr id="33" name="Ovale 29">
            <a:extLst>
              <a:ext uri="{FF2B5EF4-FFF2-40B4-BE49-F238E27FC236}">
                <a16:creationId xmlns:a16="http://schemas.microsoft.com/office/drawing/2014/main" id="{ECAB0220-02C4-ADAA-EA9C-696B0EE47D7D}"/>
              </a:ext>
            </a:extLst>
          </p:cNvPr>
          <p:cNvSpPr/>
          <p:nvPr/>
        </p:nvSpPr>
        <p:spPr>
          <a:xfrm>
            <a:off x="4922948" y="4031556"/>
            <a:ext cx="831801" cy="79513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1" dirty="0"/>
          </a:p>
        </p:txBody>
      </p:sp>
      <p:sp>
        <p:nvSpPr>
          <p:cNvPr id="34" name="Ovale 31">
            <a:extLst>
              <a:ext uri="{FF2B5EF4-FFF2-40B4-BE49-F238E27FC236}">
                <a16:creationId xmlns:a16="http://schemas.microsoft.com/office/drawing/2014/main" id="{F023D885-9507-DF7F-BBC6-7C86D7E2DBC9}"/>
              </a:ext>
            </a:extLst>
          </p:cNvPr>
          <p:cNvSpPr/>
          <p:nvPr/>
        </p:nvSpPr>
        <p:spPr>
          <a:xfrm>
            <a:off x="1637589" y="4027692"/>
            <a:ext cx="831801" cy="79513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1" dirty="0"/>
          </a:p>
        </p:txBody>
      </p:sp>
      <p:sp>
        <p:nvSpPr>
          <p:cNvPr id="35" name="Ovale 33">
            <a:extLst>
              <a:ext uri="{FF2B5EF4-FFF2-40B4-BE49-F238E27FC236}">
                <a16:creationId xmlns:a16="http://schemas.microsoft.com/office/drawing/2014/main" id="{D14EB68A-24FB-5DBB-DE1F-9D259E6DF597}"/>
              </a:ext>
            </a:extLst>
          </p:cNvPr>
          <p:cNvSpPr/>
          <p:nvPr/>
        </p:nvSpPr>
        <p:spPr>
          <a:xfrm>
            <a:off x="8180634" y="3965402"/>
            <a:ext cx="831801" cy="79513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1" dirty="0"/>
          </a:p>
        </p:txBody>
      </p:sp>
      <p:sp>
        <p:nvSpPr>
          <p:cNvPr id="80" name="Espace réservé du texte 32">
            <a:extLst>
              <a:ext uri="{FF2B5EF4-FFF2-40B4-BE49-F238E27FC236}">
                <a16:creationId xmlns:a16="http://schemas.microsoft.com/office/drawing/2014/main" id="{DA6FFE9D-7F42-C2A1-CE36-AC52E6B3443F}"/>
              </a:ext>
            </a:extLst>
          </p:cNvPr>
          <p:cNvSpPr txBox="1">
            <a:spLocks/>
          </p:cNvSpPr>
          <p:nvPr/>
        </p:nvSpPr>
        <p:spPr>
          <a:xfrm>
            <a:off x="828156" y="2727605"/>
            <a:ext cx="2207772" cy="409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800" kern="120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200"/>
            <a:r>
              <a:rPr lang="fr-FR" sz="2000" b="1" dirty="0">
                <a:solidFill>
                  <a:schemeClr val="accent3"/>
                </a:solidFill>
              </a:rPr>
              <a:t>Contexte</a:t>
            </a:r>
          </a:p>
        </p:txBody>
      </p:sp>
      <p:sp>
        <p:nvSpPr>
          <p:cNvPr id="88" name="Espace réservé du texte 32">
            <a:extLst>
              <a:ext uri="{FF2B5EF4-FFF2-40B4-BE49-F238E27FC236}">
                <a16:creationId xmlns:a16="http://schemas.microsoft.com/office/drawing/2014/main" id="{856779AC-576F-B98E-C1C6-1F9084720EFE}"/>
              </a:ext>
            </a:extLst>
          </p:cNvPr>
          <p:cNvSpPr txBox="1">
            <a:spLocks/>
          </p:cNvSpPr>
          <p:nvPr/>
        </p:nvSpPr>
        <p:spPr>
          <a:xfrm>
            <a:off x="2478866" y="5717161"/>
            <a:ext cx="2207772" cy="409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fr-fr"/>
            </a:defPPr>
            <a:lvl1pPr indent="0" algn="ctr" defTabSz="457200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1">
                <a:solidFill>
                  <a:schemeClr val="accent3"/>
                </a:solidFill>
                <a:latin typeface="+mj-lt"/>
                <a:cs typeface="Arial" panose="020B0604020202020204" pitchFamily="34" charset="0"/>
              </a:defRPr>
            </a:lvl1pPr>
            <a:lvl2pPr marL="685800" indent="-228600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fr-FR" dirty="0"/>
              <a:t>Modélisation</a:t>
            </a:r>
          </a:p>
        </p:txBody>
      </p:sp>
      <p:sp>
        <p:nvSpPr>
          <p:cNvPr id="89" name="Espace réservé du texte 32">
            <a:extLst>
              <a:ext uri="{FF2B5EF4-FFF2-40B4-BE49-F238E27FC236}">
                <a16:creationId xmlns:a16="http://schemas.microsoft.com/office/drawing/2014/main" id="{2BBFD6CF-B9FD-5977-C258-681AB88D8555}"/>
              </a:ext>
            </a:extLst>
          </p:cNvPr>
          <p:cNvSpPr txBox="1">
            <a:spLocks/>
          </p:cNvSpPr>
          <p:nvPr/>
        </p:nvSpPr>
        <p:spPr>
          <a:xfrm>
            <a:off x="4208789" y="2373278"/>
            <a:ext cx="2207772" cy="74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fr-fr"/>
            </a:defPPr>
            <a:lvl1pPr indent="0" algn="ctr" defTabSz="457200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1">
                <a:solidFill>
                  <a:schemeClr val="accent3"/>
                </a:solidFill>
                <a:latin typeface="+mj-lt"/>
                <a:cs typeface="Arial" panose="020B0604020202020204" pitchFamily="34" charset="0"/>
              </a:defRPr>
            </a:lvl1pPr>
            <a:lvl2pPr marL="685800" indent="-228600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fr-FR" dirty="0"/>
              <a:t>Pipeline de déploiement</a:t>
            </a:r>
          </a:p>
        </p:txBody>
      </p:sp>
      <p:sp>
        <p:nvSpPr>
          <p:cNvPr id="90" name="Espace réservé du texte 32">
            <a:extLst>
              <a:ext uri="{FF2B5EF4-FFF2-40B4-BE49-F238E27FC236}">
                <a16:creationId xmlns:a16="http://schemas.microsoft.com/office/drawing/2014/main" id="{77814588-099B-3B68-7270-DD50497D1A1F}"/>
              </a:ext>
            </a:extLst>
          </p:cNvPr>
          <p:cNvSpPr txBox="1">
            <a:spLocks/>
          </p:cNvSpPr>
          <p:nvPr/>
        </p:nvSpPr>
        <p:spPr>
          <a:xfrm>
            <a:off x="5854075" y="5759204"/>
            <a:ext cx="2207772" cy="409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fr-fr"/>
            </a:defPPr>
            <a:lvl1pPr indent="0" algn="ctr" defTabSz="457200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1">
                <a:solidFill>
                  <a:schemeClr val="accent3"/>
                </a:solidFill>
                <a:latin typeface="+mj-lt"/>
                <a:cs typeface="Arial" panose="020B0604020202020204" pitchFamily="34" charset="0"/>
              </a:defRPr>
            </a:lvl1pPr>
            <a:lvl2pPr marL="685800" indent="-228600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fr-FR" dirty="0"/>
              <a:t>Data drift</a:t>
            </a:r>
          </a:p>
        </p:txBody>
      </p:sp>
      <p:sp>
        <p:nvSpPr>
          <p:cNvPr id="91" name="Espace réservé du texte 32">
            <a:extLst>
              <a:ext uri="{FF2B5EF4-FFF2-40B4-BE49-F238E27FC236}">
                <a16:creationId xmlns:a16="http://schemas.microsoft.com/office/drawing/2014/main" id="{52C542E8-A037-B483-6DE3-C9AF5B11923C}"/>
              </a:ext>
            </a:extLst>
          </p:cNvPr>
          <p:cNvSpPr txBox="1">
            <a:spLocks/>
          </p:cNvSpPr>
          <p:nvPr/>
        </p:nvSpPr>
        <p:spPr>
          <a:xfrm>
            <a:off x="7373862" y="2666850"/>
            <a:ext cx="2207772" cy="409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fr-fr"/>
            </a:defPPr>
            <a:lvl1pPr indent="0" algn="ctr" defTabSz="457200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1">
                <a:solidFill>
                  <a:schemeClr val="accent3"/>
                </a:solidFill>
                <a:latin typeface="+mj-lt"/>
                <a:cs typeface="Arial" panose="020B0604020202020204" pitchFamily="34" charset="0"/>
              </a:defRPr>
            </a:lvl1pPr>
            <a:lvl2pPr marL="685800" indent="-228600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fr-FR" dirty="0"/>
              <a:t>API de </a:t>
            </a:r>
            <a:r>
              <a:rPr lang="fr-FR" dirty="0" err="1"/>
              <a:t>scoring</a:t>
            </a:r>
            <a:endParaRPr lang="fr-FR" dirty="0"/>
          </a:p>
        </p:txBody>
      </p:sp>
      <p:sp>
        <p:nvSpPr>
          <p:cNvPr id="39" name="Forme libre 5">
            <a:extLst>
              <a:ext uri="{FF2B5EF4-FFF2-40B4-BE49-F238E27FC236}">
                <a16:creationId xmlns:a16="http://schemas.microsoft.com/office/drawing/2014/main" id="{E441CE5E-E35F-2323-F7E5-8B31F8FA8179}"/>
              </a:ext>
            </a:extLst>
          </p:cNvPr>
          <p:cNvSpPr>
            <a:spLocks/>
          </p:cNvSpPr>
          <p:nvPr/>
        </p:nvSpPr>
        <p:spPr bwMode="auto">
          <a:xfrm rot="5400000">
            <a:off x="11270352" y="2772665"/>
            <a:ext cx="1204613" cy="2233630"/>
          </a:xfrm>
          <a:custGeom>
            <a:avLst/>
            <a:gdLst/>
            <a:ahLst/>
            <a:cxnLst>
              <a:cxn ang="0">
                <a:pos x="1656" y="3490"/>
              </a:cxn>
              <a:cxn ang="0">
                <a:pos x="1481" y="3471"/>
              </a:cxn>
              <a:cxn ang="0">
                <a:pos x="1310" y="3437"/>
              </a:cxn>
              <a:cxn ang="0">
                <a:pos x="1146" y="3387"/>
              </a:cxn>
              <a:cxn ang="0">
                <a:pos x="990" y="3319"/>
              </a:cxn>
              <a:cxn ang="0">
                <a:pos x="841" y="3239"/>
              </a:cxn>
              <a:cxn ang="0">
                <a:pos x="703" y="3145"/>
              </a:cxn>
              <a:cxn ang="0">
                <a:pos x="572" y="3037"/>
              </a:cxn>
              <a:cxn ang="0">
                <a:pos x="454" y="2919"/>
              </a:cxn>
              <a:cxn ang="0">
                <a:pos x="348" y="2790"/>
              </a:cxn>
              <a:cxn ang="0">
                <a:pos x="254" y="2651"/>
              </a:cxn>
              <a:cxn ang="0">
                <a:pos x="172" y="2502"/>
              </a:cxn>
              <a:cxn ang="0">
                <a:pos x="106" y="2345"/>
              </a:cxn>
              <a:cxn ang="0">
                <a:pos x="55" y="2182"/>
              </a:cxn>
              <a:cxn ang="0">
                <a:pos x="20" y="2012"/>
              </a:cxn>
              <a:cxn ang="0">
                <a:pos x="3" y="1836"/>
              </a:cxn>
              <a:cxn ang="0">
                <a:pos x="0" y="1701"/>
              </a:cxn>
              <a:cxn ang="0">
                <a:pos x="14" y="1524"/>
              </a:cxn>
              <a:cxn ang="0">
                <a:pos x="45" y="1352"/>
              </a:cxn>
              <a:cxn ang="0">
                <a:pos x="92" y="1187"/>
              </a:cxn>
              <a:cxn ang="0">
                <a:pos x="155" y="1029"/>
              </a:cxn>
              <a:cxn ang="0">
                <a:pos x="232" y="878"/>
              </a:cxn>
              <a:cxn ang="0">
                <a:pos x="323" y="736"/>
              </a:cxn>
              <a:cxn ang="0">
                <a:pos x="426" y="604"/>
              </a:cxn>
              <a:cxn ang="0">
                <a:pos x="541" y="483"/>
              </a:cxn>
              <a:cxn ang="0">
                <a:pos x="669" y="373"/>
              </a:cxn>
              <a:cxn ang="0">
                <a:pos x="806" y="275"/>
              </a:cxn>
              <a:cxn ang="0">
                <a:pos x="952" y="192"/>
              </a:cxn>
              <a:cxn ang="0">
                <a:pos x="1106" y="121"/>
              </a:cxn>
              <a:cxn ang="0">
                <a:pos x="1269" y="66"/>
              </a:cxn>
              <a:cxn ang="0">
                <a:pos x="1438" y="27"/>
              </a:cxn>
              <a:cxn ang="0">
                <a:pos x="1612" y="4"/>
              </a:cxn>
              <a:cxn ang="0">
                <a:pos x="1746" y="933"/>
              </a:cxn>
              <a:cxn ang="0">
                <a:pos x="1623" y="942"/>
              </a:cxn>
              <a:cxn ang="0">
                <a:pos x="1467" y="982"/>
              </a:cxn>
              <a:cxn ang="0">
                <a:pos x="1326" y="1052"/>
              </a:cxn>
              <a:cxn ang="0">
                <a:pos x="1200" y="1144"/>
              </a:cxn>
              <a:cxn ang="0">
                <a:pos x="1095" y="1259"/>
              </a:cxn>
              <a:cxn ang="0">
                <a:pos x="1014" y="1395"/>
              </a:cxn>
              <a:cxn ang="0">
                <a:pos x="960" y="1544"/>
              </a:cxn>
              <a:cxn ang="0">
                <a:pos x="935" y="1704"/>
              </a:cxn>
              <a:cxn ang="0">
                <a:pos x="938" y="1828"/>
              </a:cxn>
              <a:cxn ang="0">
                <a:pos x="970" y="1987"/>
              </a:cxn>
              <a:cxn ang="0">
                <a:pos x="1032" y="2133"/>
              </a:cxn>
              <a:cxn ang="0">
                <a:pos x="1120" y="2262"/>
              </a:cxn>
              <a:cxn ang="0">
                <a:pos x="1229" y="2373"/>
              </a:cxn>
              <a:cxn ang="0">
                <a:pos x="1360" y="2461"/>
              </a:cxn>
              <a:cxn ang="0">
                <a:pos x="1504" y="2522"/>
              </a:cxn>
              <a:cxn ang="0">
                <a:pos x="1663" y="2554"/>
              </a:cxn>
            </a:cxnLst>
            <a:rect l="0" t="0" r="r" b="b"/>
            <a:pathLst>
              <a:path w="1746" h="3493">
                <a:moveTo>
                  <a:pt x="1746" y="3493"/>
                </a:moveTo>
                <a:lnTo>
                  <a:pt x="1746" y="3493"/>
                </a:lnTo>
                <a:lnTo>
                  <a:pt x="1701" y="3491"/>
                </a:lnTo>
                <a:lnTo>
                  <a:pt x="1656" y="3490"/>
                </a:lnTo>
                <a:lnTo>
                  <a:pt x="1612" y="3487"/>
                </a:lnTo>
                <a:lnTo>
                  <a:pt x="1567" y="3484"/>
                </a:lnTo>
                <a:lnTo>
                  <a:pt x="1524" y="3477"/>
                </a:lnTo>
                <a:lnTo>
                  <a:pt x="1481" y="3471"/>
                </a:lnTo>
                <a:lnTo>
                  <a:pt x="1438" y="3465"/>
                </a:lnTo>
                <a:lnTo>
                  <a:pt x="1395" y="3456"/>
                </a:lnTo>
                <a:lnTo>
                  <a:pt x="1352" y="3447"/>
                </a:lnTo>
                <a:lnTo>
                  <a:pt x="1310" y="3437"/>
                </a:lnTo>
                <a:lnTo>
                  <a:pt x="1269" y="3425"/>
                </a:lnTo>
                <a:lnTo>
                  <a:pt x="1227" y="3413"/>
                </a:lnTo>
                <a:lnTo>
                  <a:pt x="1187" y="3400"/>
                </a:lnTo>
                <a:lnTo>
                  <a:pt x="1146" y="3387"/>
                </a:lnTo>
                <a:lnTo>
                  <a:pt x="1106" y="3371"/>
                </a:lnTo>
                <a:lnTo>
                  <a:pt x="1067" y="3354"/>
                </a:lnTo>
                <a:lnTo>
                  <a:pt x="1029" y="3337"/>
                </a:lnTo>
                <a:lnTo>
                  <a:pt x="990" y="3319"/>
                </a:lnTo>
                <a:lnTo>
                  <a:pt x="952" y="3301"/>
                </a:lnTo>
                <a:lnTo>
                  <a:pt x="915" y="3281"/>
                </a:lnTo>
                <a:lnTo>
                  <a:pt x="878" y="3261"/>
                </a:lnTo>
                <a:lnTo>
                  <a:pt x="841" y="3239"/>
                </a:lnTo>
                <a:lnTo>
                  <a:pt x="806" y="3217"/>
                </a:lnTo>
                <a:lnTo>
                  <a:pt x="771" y="3193"/>
                </a:lnTo>
                <a:lnTo>
                  <a:pt x="737" y="3170"/>
                </a:lnTo>
                <a:lnTo>
                  <a:pt x="703" y="3145"/>
                </a:lnTo>
                <a:lnTo>
                  <a:pt x="669" y="3119"/>
                </a:lnTo>
                <a:lnTo>
                  <a:pt x="637" y="3093"/>
                </a:lnTo>
                <a:lnTo>
                  <a:pt x="604" y="3065"/>
                </a:lnTo>
                <a:lnTo>
                  <a:pt x="572" y="3037"/>
                </a:lnTo>
                <a:lnTo>
                  <a:pt x="541" y="3010"/>
                </a:lnTo>
                <a:lnTo>
                  <a:pt x="512" y="2981"/>
                </a:lnTo>
                <a:lnTo>
                  <a:pt x="483" y="2950"/>
                </a:lnTo>
                <a:lnTo>
                  <a:pt x="454" y="2919"/>
                </a:lnTo>
                <a:lnTo>
                  <a:pt x="426" y="2888"/>
                </a:lnTo>
                <a:lnTo>
                  <a:pt x="400" y="2856"/>
                </a:lnTo>
                <a:lnTo>
                  <a:pt x="374" y="2824"/>
                </a:lnTo>
                <a:lnTo>
                  <a:pt x="348" y="2790"/>
                </a:lnTo>
                <a:lnTo>
                  <a:pt x="323" y="2756"/>
                </a:lnTo>
                <a:lnTo>
                  <a:pt x="298" y="2722"/>
                </a:lnTo>
                <a:lnTo>
                  <a:pt x="275" y="2687"/>
                </a:lnTo>
                <a:lnTo>
                  <a:pt x="254" y="2651"/>
                </a:lnTo>
                <a:lnTo>
                  <a:pt x="232" y="2614"/>
                </a:lnTo>
                <a:lnTo>
                  <a:pt x="211" y="2578"/>
                </a:lnTo>
                <a:lnTo>
                  <a:pt x="191" y="2541"/>
                </a:lnTo>
                <a:lnTo>
                  <a:pt x="172" y="2502"/>
                </a:lnTo>
                <a:lnTo>
                  <a:pt x="155" y="2464"/>
                </a:lnTo>
                <a:lnTo>
                  <a:pt x="137" y="2425"/>
                </a:lnTo>
                <a:lnTo>
                  <a:pt x="121" y="2385"/>
                </a:lnTo>
                <a:lnTo>
                  <a:pt x="106" y="2345"/>
                </a:lnTo>
                <a:lnTo>
                  <a:pt x="92" y="2305"/>
                </a:lnTo>
                <a:lnTo>
                  <a:pt x="78" y="2265"/>
                </a:lnTo>
                <a:lnTo>
                  <a:pt x="66" y="2224"/>
                </a:lnTo>
                <a:lnTo>
                  <a:pt x="55" y="2182"/>
                </a:lnTo>
                <a:lnTo>
                  <a:pt x="45" y="2139"/>
                </a:lnTo>
                <a:lnTo>
                  <a:pt x="35" y="2098"/>
                </a:lnTo>
                <a:lnTo>
                  <a:pt x="28" y="2055"/>
                </a:lnTo>
                <a:lnTo>
                  <a:pt x="20" y="2012"/>
                </a:lnTo>
                <a:lnTo>
                  <a:pt x="14" y="1968"/>
                </a:lnTo>
                <a:lnTo>
                  <a:pt x="9" y="1924"/>
                </a:lnTo>
                <a:lnTo>
                  <a:pt x="5" y="1881"/>
                </a:lnTo>
                <a:lnTo>
                  <a:pt x="3" y="1836"/>
                </a:lnTo>
                <a:lnTo>
                  <a:pt x="0" y="1792"/>
                </a:lnTo>
                <a:lnTo>
                  <a:pt x="0" y="1745"/>
                </a:lnTo>
                <a:lnTo>
                  <a:pt x="0" y="1745"/>
                </a:lnTo>
                <a:lnTo>
                  <a:pt x="0" y="1701"/>
                </a:lnTo>
                <a:lnTo>
                  <a:pt x="3" y="1656"/>
                </a:lnTo>
                <a:lnTo>
                  <a:pt x="5" y="1612"/>
                </a:lnTo>
                <a:lnTo>
                  <a:pt x="9" y="1567"/>
                </a:lnTo>
                <a:lnTo>
                  <a:pt x="14" y="1524"/>
                </a:lnTo>
                <a:lnTo>
                  <a:pt x="20" y="1481"/>
                </a:lnTo>
                <a:lnTo>
                  <a:pt x="28" y="1438"/>
                </a:lnTo>
                <a:lnTo>
                  <a:pt x="35" y="1395"/>
                </a:lnTo>
                <a:lnTo>
                  <a:pt x="45" y="1352"/>
                </a:lnTo>
                <a:lnTo>
                  <a:pt x="55" y="1310"/>
                </a:lnTo>
                <a:lnTo>
                  <a:pt x="66" y="1269"/>
                </a:lnTo>
                <a:lnTo>
                  <a:pt x="78" y="1227"/>
                </a:lnTo>
                <a:lnTo>
                  <a:pt x="92" y="1187"/>
                </a:lnTo>
                <a:lnTo>
                  <a:pt x="106" y="1146"/>
                </a:lnTo>
                <a:lnTo>
                  <a:pt x="121" y="1107"/>
                </a:lnTo>
                <a:lnTo>
                  <a:pt x="137" y="1067"/>
                </a:lnTo>
                <a:lnTo>
                  <a:pt x="155" y="1029"/>
                </a:lnTo>
                <a:lnTo>
                  <a:pt x="172" y="990"/>
                </a:lnTo>
                <a:lnTo>
                  <a:pt x="191" y="952"/>
                </a:lnTo>
                <a:lnTo>
                  <a:pt x="211" y="915"/>
                </a:lnTo>
                <a:lnTo>
                  <a:pt x="232" y="878"/>
                </a:lnTo>
                <a:lnTo>
                  <a:pt x="254" y="841"/>
                </a:lnTo>
                <a:lnTo>
                  <a:pt x="275" y="806"/>
                </a:lnTo>
                <a:lnTo>
                  <a:pt x="298" y="770"/>
                </a:lnTo>
                <a:lnTo>
                  <a:pt x="323" y="736"/>
                </a:lnTo>
                <a:lnTo>
                  <a:pt x="348" y="703"/>
                </a:lnTo>
                <a:lnTo>
                  <a:pt x="374" y="669"/>
                </a:lnTo>
                <a:lnTo>
                  <a:pt x="400" y="636"/>
                </a:lnTo>
                <a:lnTo>
                  <a:pt x="426" y="604"/>
                </a:lnTo>
                <a:lnTo>
                  <a:pt x="454" y="572"/>
                </a:lnTo>
                <a:lnTo>
                  <a:pt x="483" y="543"/>
                </a:lnTo>
                <a:lnTo>
                  <a:pt x="512" y="512"/>
                </a:lnTo>
                <a:lnTo>
                  <a:pt x="541" y="483"/>
                </a:lnTo>
                <a:lnTo>
                  <a:pt x="572" y="453"/>
                </a:lnTo>
                <a:lnTo>
                  <a:pt x="604" y="426"/>
                </a:lnTo>
                <a:lnTo>
                  <a:pt x="637" y="399"/>
                </a:lnTo>
                <a:lnTo>
                  <a:pt x="669" y="373"/>
                </a:lnTo>
                <a:lnTo>
                  <a:pt x="703" y="347"/>
                </a:lnTo>
                <a:lnTo>
                  <a:pt x="737" y="323"/>
                </a:lnTo>
                <a:lnTo>
                  <a:pt x="771" y="298"/>
                </a:lnTo>
                <a:lnTo>
                  <a:pt x="806" y="275"/>
                </a:lnTo>
                <a:lnTo>
                  <a:pt x="841" y="253"/>
                </a:lnTo>
                <a:lnTo>
                  <a:pt x="878" y="232"/>
                </a:lnTo>
                <a:lnTo>
                  <a:pt x="915" y="210"/>
                </a:lnTo>
                <a:lnTo>
                  <a:pt x="952" y="192"/>
                </a:lnTo>
                <a:lnTo>
                  <a:pt x="990" y="172"/>
                </a:lnTo>
                <a:lnTo>
                  <a:pt x="1029" y="155"/>
                </a:lnTo>
                <a:lnTo>
                  <a:pt x="1067" y="136"/>
                </a:lnTo>
                <a:lnTo>
                  <a:pt x="1106" y="121"/>
                </a:lnTo>
                <a:lnTo>
                  <a:pt x="1146" y="106"/>
                </a:lnTo>
                <a:lnTo>
                  <a:pt x="1187" y="92"/>
                </a:lnTo>
                <a:lnTo>
                  <a:pt x="1227" y="78"/>
                </a:lnTo>
                <a:lnTo>
                  <a:pt x="1269" y="66"/>
                </a:lnTo>
                <a:lnTo>
                  <a:pt x="1310" y="55"/>
                </a:lnTo>
                <a:lnTo>
                  <a:pt x="1352" y="44"/>
                </a:lnTo>
                <a:lnTo>
                  <a:pt x="1395" y="35"/>
                </a:lnTo>
                <a:lnTo>
                  <a:pt x="1438" y="27"/>
                </a:lnTo>
                <a:lnTo>
                  <a:pt x="1481" y="20"/>
                </a:lnTo>
                <a:lnTo>
                  <a:pt x="1524" y="13"/>
                </a:lnTo>
                <a:lnTo>
                  <a:pt x="1567" y="9"/>
                </a:lnTo>
                <a:lnTo>
                  <a:pt x="1612" y="4"/>
                </a:lnTo>
                <a:lnTo>
                  <a:pt x="1656" y="3"/>
                </a:lnTo>
                <a:lnTo>
                  <a:pt x="1701" y="1"/>
                </a:lnTo>
                <a:lnTo>
                  <a:pt x="1746" y="0"/>
                </a:lnTo>
                <a:lnTo>
                  <a:pt x="1746" y="933"/>
                </a:lnTo>
                <a:lnTo>
                  <a:pt x="1746" y="933"/>
                </a:lnTo>
                <a:lnTo>
                  <a:pt x="1704" y="935"/>
                </a:lnTo>
                <a:lnTo>
                  <a:pt x="1663" y="938"/>
                </a:lnTo>
                <a:lnTo>
                  <a:pt x="1623" y="942"/>
                </a:lnTo>
                <a:lnTo>
                  <a:pt x="1583" y="950"/>
                </a:lnTo>
                <a:lnTo>
                  <a:pt x="1543" y="959"/>
                </a:lnTo>
                <a:lnTo>
                  <a:pt x="1504" y="970"/>
                </a:lnTo>
                <a:lnTo>
                  <a:pt x="1467" y="982"/>
                </a:lnTo>
                <a:lnTo>
                  <a:pt x="1430" y="998"/>
                </a:lnTo>
                <a:lnTo>
                  <a:pt x="1393" y="1013"/>
                </a:lnTo>
                <a:lnTo>
                  <a:pt x="1360" y="1032"/>
                </a:lnTo>
                <a:lnTo>
                  <a:pt x="1326" y="1052"/>
                </a:lnTo>
                <a:lnTo>
                  <a:pt x="1292" y="1072"/>
                </a:lnTo>
                <a:lnTo>
                  <a:pt x="1260" y="1095"/>
                </a:lnTo>
                <a:lnTo>
                  <a:pt x="1229" y="1119"/>
                </a:lnTo>
                <a:lnTo>
                  <a:pt x="1200" y="1144"/>
                </a:lnTo>
                <a:lnTo>
                  <a:pt x="1172" y="1172"/>
                </a:lnTo>
                <a:lnTo>
                  <a:pt x="1144" y="1199"/>
                </a:lnTo>
                <a:lnTo>
                  <a:pt x="1120" y="1230"/>
                </a:lnTo>
                <a:lnTo>
                  <a:pt x="1095" y="1259"/>
                </a:lnTo>
                <a:lnTo>
                  <a:pt x="1072" y="1292"/>
                </a:lnTo>
                <a:lnTo>
                  <a:pt x="1052" y="1325"/>
                </a:lnTo>
                <a:lnTo>
                  <a:pt x="1032" y="1359"/>
                </a:lnTo>
                <a:lnTo>
                  <a:pt x="1014" y="1395"/>
                </a:lnTo>
                <a:lnTo>
                  <a:pt x="998" y="1430"/>
                </a:lnTo>
                <a:lnTo>
                  <a:pt x="983" y="1467"/>
                </a:lnTo>
                <a:lnTo>
                  <a:pt x="970" y="1504"/>
                </a:lnTo>
                <a:lnTo>
                  <a:pt x="960" y="1544"/>
                </a:lnTo>
                <a:lnTo>
                  <a:pt x="950" y="1582"/>
                </a:lnTo>
                <a:lnTo>
                  <a:pt x="943" y="1622"/>
                </a:lnTo>
                <a:lnTo>
                  <a:pt x="938" y="1662"/>
                </a:lnTo>
                <a:lnTo>
                  <a:pt x="935" y="1704"/>
                </a:lnTo>
                <a:lnTo>
                  <a:pt x="934" y="1745"/>
                </a:lnTo>
                <a:lnTo>
                  <a:pt x="934" y="1745"/>
                </a:lnTo>
                <a:lnTo>
                  <a:pt x="935" y="1788"/>
                </a:lnTo>
                <a:lnTo>
                  <a:pt x="938" y="1828"/>
                </a:lnTo>
                <a:lnTo>
                  <a:pt x="943" y="1870"/>
                </a:lnTo>
                <a:lnTo>
                  <a:pt x="950" y="1910"/>
                </a:lnTo>
                <a:lnTo>
                  <a:pt x="960" y="1948"/>
                </a:lnTo>
                <a:lnTo>
                  <a:pt x="970" y="1987"/>
                </a:lnTo>
                <a:lnTo>
                  <a:pt x="983" y="2025"/>
                </a:lnTo>
                <a:lnTo>
                  <a:pt x="998" y="2062"/>
                </a:lnTo>
                <a:lnTo>
                  <a:pt x="1014" y="2098"/>
                </a:lnTo>
                <a:lnTo>
                  <a:pt x="1032" y="2133"/>
                </a:lnTo>
                <a:lnTo>
                  <a:pt x="1052" y="2167"/>
                </a:lnTo>
                <a:lnTo>
                  <a:pt x="1072" y="2201"/>
                </a:lnTo>
                <a:lnTo>
                  <a:pt x="1095" y="2231"/>
                </a:lnTo>
                <a:lnTo>
                  <a:pt x="1120" y="2262"/>
                </a:lnTo>
                <a:lnTo>
                  <a:pt x="1144" y="2291"/>
                </a:lnTo>
                <a:lnTo>
                  <a:pt x="1172" y="2321"/>
                </a:lnTo>
                <a:lnTo>
                  <a:pt x="1200" y="2347"/>
                </a:lnTo>
                <a:lnTo>
                  <a:pt x="1229" y="2373"/>
                </a:lnTo>
                <a:lnTo>
                  <a:pt x="1260" y="2398"/>
                </a:lnTo>
                <a:lnTo>
                  <a:pt x="1292" y="2419"/>
                </a:lnTo>
                <a:lnTo>
                  <a:pt x="1326" y="2441"/>
                </a:lnTo>
                <a:lnTo>
                  <a:pt x="1360" y="2461"/>
                </a:lnTo>
                <a:lnTo>
                  <a:pt x="1393" y="2478"/>
                </a:lnTo>
                <a:lnTo>
                  <a:pt x="1430" y="2494"/>
                </a:lnTo>
                <a:lnTo>
                  <a:pt x="1467" y="2510"/>
                </a:lnTo>
                <a:lnTo>
                  <a:pt x="1504" y="2522"/>
                </a:lnTo>
                <a:lnTo>
                  <a:pt x="1543" y="2533"/>
                </a:lnTo>
                <a:lnTo>
                  <a:pt x="1583" y="2542"/>
                </a:lnTo>
                <a:lnTo>
                  <a:pt x="1623" y="2550"/>
                </a:lnTo>
                <a:lnTo>
                  <a:pt x="1663" y="2554"/>
                </a:lnTo>
                <a:lnTo>
                  <a:pt x="1704" y="2558"/>
                </a:lnTo>
                <a:lnTo>
                  <a:pt x="1746" y="2559"/>
                </a:lnTo>
                <a:lnTo>
                  <a:pt x="1746" y="3493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sz="1801" dirty="0"/>
          </a:p>
        </p:txBody>
      </p:sp>
      <p:sp>
        <p:nvSpPr>
          <p:cNvPr id="40" name="Forme libre 27">
            <a:extLst>
              <a:ext uri="{FF2B5EF4-FFF2-40B4-BE49-F238E27FC236}">
                <a16:creationId xmlns:a16="http://schemas.microsoft.com/office/drawing/2014/main" id="{8EE87436-59FB-96FA-7CEA-619C0BD89837}"/>
              </a:ext>
            </a:extLst>
          </p:cNvPr>
          <p:cNvSpPr>
            <a:spLocks/>
          </p:cNvSpPr>
          <p:nvPr/>
        </p:nvSpPr>
        <p:spPr bwMode="auto">
          <a:xfrm rot="5400000">
            <a:off x="11412179" y="3213673"/>
            <a:ext cx="920961" cy="1635268"/>
          </a:xfrm>
          <a:custGeom>
            <a:avLst/>
            <a:gdLst/>
            <a:ahLst/>
            <a:cxnLst>
              <a:cxn ang="0">
                <a:pos x="1278" y="2558"/>
              </a:cxn>
              <a:cxn ang="0">
                <a:pos x="1147" y="2552"/>
              </a:cxn>
              <a:cxn ang="0">
                <a:pos x="1021" y="2532"/>
              </a:cxn>
              <a:cxn ang="0">
                <a:pos x="898" y="2501"/>
              </a:cxn>
              <a:cxn ang="0">
                <a:pos x="781" y="2458"/>
              </a:cxn>
              <a:cxn ang="0">
                <a:pos x="669" y="2404"/>
              </a:cxn>
              <a:cxn ang="0">
                <a:pos x="562" y="2340"/>
              </a:cxn>
              <a:cxn ang="0">
                <a:pos x="464" y="2266"/>
              </a:cxn>
              <a:cxn ang="0">
                <a:pos x="373" y="2184"/>
              </a:cxn>
              <a:cxn ang="0">
                <a:pos x="290" y="2092"/>
              </a:cxn>
              <a:cxn ang="0">
                <a:pos x="218" y="1994"/>
              </a:cxn>
              <a:cxn ang="0">
                <a:pos x="153" y="1889"/>
              </a:cxn>
              <a:cxn ang="0">
                <a:pos x="99" y="1777"/>
              </a:cxn>
              <a:cxn ang="0">
                <a:pos x="56" y="1660"/>
              </a:cxn>
              <a:cxn ang="0">
                <a:pos x="24" y="1537"/>
              </a:cxn>
              <a:cxn ang="0">
                <a:pos x="6" y="1409"/>
              </a:cxn>
              <a:cxn ang="0">
                <a:pos x="0" y="1278"/>
              </a:cxn>
              <a:cxn ang="0">
                <a:pos x="1" y="1214"/>
              </a:cxn>
              <a:cxn ang="0">
                <a:pos x="13" y="1085"/>
              </a:cxn>
              <a:cxn ang="0">
                <a:pos x="40" y="958"/>
              </a:cxn>
              <a:cxn ang="0">
                <a:pos x="76" y="838"/>
              </a:cxn>
              <a:cxn ang="0">
                <a:pos x="126" y="725"/>
              </a:cxn>
              <a:cxn ang="0">
                <a:pos x="184" y="615"/>
              </a:cxn>
              <a:cxn ang="0">
                <a:pos x="253" y="514"/>
              </a:cxn>
              <a:cxn ang="0">
                <a:pos x="332" y="419"/>
              </a:cxn>
              <a:cxn ang="0">
                <a:pos x="418" y="332"/>
              </a:cxn>
              <a:cxn ang="0">
                <a:pos x="513" y="254"/>
              </a:cxn>
              <a:cxn ang="0">
                <a:pos x="615" y="185"/>
              </a:cxn>
              <a:cxn ang="0">
                <a:pos x="724" y="126"/>
              </a:cxn>
              <a:cxn ang="0">
                <a:pos x="838" y="77"/>
              </a:cxn>
              <a:cxn ang="0">
                <a:pos x="958" y="40"/>
              </a:cxn>
              <a:cxn ang="0">
                <a:pos x="1084" y="14"/>
              </a:cxn>
              <a:cxn ang="0">
                <a:pos x="1211" y="2"/>
              </a:cxn>
            </a:cxnLst>
            <a:rect l="0" t="0" r="r" b="b"/>
            <a:pathLst>
              <a:path w="1278" h="2558">
                <a:moveTo>
                  <a:pt x="1278" y="2558"/>
                </a:moveTo>
                <a:lnTo>
                  <a:pt x="1278" y="2558"/>
                </a:lnTo>
                <a:lnTo>
                  <a:pt x="1211" y="2557"/>
                </a:lnTo>
                <a:lnTo>
                  <a:pt x="1147" y="2552"/>
                </a:lnTo>
                <a:lnTo>
                  <a:pt x="1084" y="2544"/>
                </a:lnTo>
                <a:lnTo>
                  <a:pt x="1021" y="2532"/>
                </a:lnTo>
                <a:lnTo>
                  <a:pt x="958" y="2518"/>
                </a:lnTo>
                <a:lnTo>
                  <a:pt x="898" y="2501"/>
                </a:lnTo>
                <a:lnTo>
                  <a:pt x="838" y="2481"/>
                </a:lnTo>
                <a:lnTo>
                  <a:pt x="781" y="2458"/>
                </a:lnTo>
                <a:lnTo>
                  <a:pt x="724" y="2432"/>
                </a:lnTo>
                <a:lnTo>
                  <a:pt x="669" y="2404"/>
                </a:lnTo>
                <a:lnTo>
                  <a:pt x="615" y="2374"/>
                </a:lnTo>
                <a:lnTo>
                  <a:pt x="562" y="2340"/>
                </a:lnTo>
                <a:lnTo>
                  <a:pt x="513" y="2304"/>
                </a:lnTo>
                <a:lnTo>
                  <a:pt x="464" y="2266"/>
                </a:lnTo>
                <a:lnTo>
                  <a:pt x="418" y="2226"/>
                </a:lnTo>
                <a:lnTo>
                  <a:pt x="373" y="2184"/>
                </a:lnTo>
                <a:lnTo>
                  <a:pt x="332" y="2140"/>
                </a:lnTo>
                <a:lnTo>
                  <a:pt x="290" y="2092"/>
                </a:lnTo>
                <a:lnTo>
                  <a:pt x="253" y="2044"/>
                </a:lnTo>
                <a:lnTo>
                  <a:pt x="218" y="1994"/>
                </a:lnTo>
                <a:lnTo>
                  <a:pt x="184" y="1943"/>
                </a:lnTo>
                <a:lnTo>
                  <a:pt x="153" y="1889"/>
                </a:lnTo>
                <a:lnTo>
                  <a:pt x="126" y="1834"/>
                </a:lnTo>
                <a:lnTo>
                  <a:pt x="99" y="1777"/>
                </a:lnTo>
                <a:lnTo>
                  <a:pt x="76" y="1718"/>
                </a:lnTo>
                <a:lnTo>
                  <a:pt x="56" y="1660"/>
                </a:lnTo>
                <a:lnTo>
                  <a:pt x="40" y="1598"/>
                </a:lnTo>
                <a:lnTo>
                  <a:pt x="24" y="1537"/>
                </a:lnTo>
                <a:lnTo>
                  <a:pt x="13" y="1474"/>
                </a:lnTo>
                <a:lnTo>
                  <a:pt x="6" y="1409"/>
                </a:lnTo>
                <a:lnTo>
                  <a:pt x="1" y="1345"/>
                </a:lnTo>
                <a:lnTo>
                  <a:pt x="0" y="1278"/>
                </a:lnTo>
                <a:lnTo>
                  <a:pt x="0" y="1278"/>
                </a:lnTo>
                <a:lnTo>
                  <a:pt x="1" y="1214"/>
                </a:lnTo>
                <a:lnTo>
                  <a:pt x="6" y="1148"/>
                </a:lnTo>
                <a:lnTo>
                  <a:pt x="13" y="1085"/>
                </a:lnTo>
                <a:lnTo>
                  <a:pt x="24" y="1022"/>
                </a:lnTo>
                <a:lnTo>
                  <a:pt x="40" y="958"/>
                </a:lnTo>
                <a:lnTo>
                  <a:pt x="56" y="898"/>
                </a:lnTo>
                <a:lnTo>
                  <a:pt x="76" y="838"/>
                </a:lnTo>
                <a:lnTo>
                  <a:pt x="99" y="782"/>
                </a:lnTo>
                <a:lnTo>
                  <a:pt x="126" y="725"/>
                </a:lnTo>
                <a:lnTo>
                  <a:pt x="153" y="669"/>
                </a:lnTo>
                <a:lnTo>
                  <a:pt x="184" y="615"/>
                </a:lnTo>
                <a:lnTo>
                  <a:pt x="218" y="563"/>
                </a:lnTo>
                <a:lnTo>
                  <a:pt x="253" y="514"/>
                </a:lnTo>
                <a:lnTo>
                  <a:pt x="290" y="465"/>
                </a:lnTo>
                <a:lnTo>
                  <a:pt x="332" y="419"/>
                </a:lnTo>
                <a:lnTo>
                  <a:pt x="373" y="374"/>
                </a:lnTo>
                <a:lnTo>
                  <a:pt x="418" y="332"/>
                </a:lnTo>
                <a:lnTo>
                  <a:pt x="464" y="292"/>
                </a:lnTo>
                <a:lnTo>
                  <a:pt x="513" y="254"/>
                </a:lnTo>
                <a:lnTo>
                  <a:pt x="562" y="219"/>
                </a:lnTo>
                <a:lnTo>
                  <a:pt x="615" y="185"/>
                </a:lnTo>
                <a:lnTo>
                  <a:pt x="669" y="154"/>
                </a:lnTo>
                <a:lnTo>
                  <a:pt x="724" y="126"/>
                </a:lnTo>
                <a:lnTo>
                  <a:pt x="781" y="100"/>
                </a:lnTo>
                <a:lnTo>
                  <a:pt x="838" y="77"/>
                </a:lnTo>
                <a:lnTo>
                  <a:pt x="898" y="57"/>
                </a:lnTo>
                <a:lnTo>
                  <a:pt x="958" y="40"/>
                </a:lnTo>
                <a:lnTo>
                  <a:pt x="1021" y="26"/>
                </a:lnTo>
                <a:lnTo>
                  <a:pt x="1084" y="14"/>
                </a:lnTo>
                <a:lnTo>
                  <a:pt x="1147" y="6"/>
                </a:lnTo>
                <a:lnTo>
                  <a:pt x="1211" y="2"/>
                </a:lnTo>
                <a:lnTo>
                  <a:pt x="1278" y="0"/>
                </a:lnTo>
              </a:path>
            </a:pathLst>
          </a:custGeom>
          <a:noFill/>
          <a:ln w="12700" cap="flat" cmpd="sng" algn="ctr">
            <a:solidFill>
              <a:schemeClr val="accent4"/>
            </a:solidFill>
            <a:prstDash val="lgDash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sz="1801" dirty="0"/>
          </a:p>
        </p:txBody>
      </p:sp>
      <p:sp>
        <p:nvSpPr>
          <p:cNvPr id="41" name="Ovale 28">
            <a:extLst>
              <a:ext uri="{FF2B5EF4-FFF2-40B4-BE49-F238E27FC236}">
                <a16:creationId xmlns:a16="http://schemas.microsoft.com/office/drawing/2014/main" id="{1EA1B3DF-AF83-953E-BBA3-3A39EE29A066}"/>
              </a:ext>
            </a:extLst>
          </p:cNvPr>
          <p:cNvSpPr/>
          <p:nvPr/>
        </p:nvSpPr>
        <p:spPr>
          <a:xfrm>
            <a:off x="9821085" y="3988260"/>
            <a:ext cx="831801" cy="79513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1" dirty="0"/>
          </a:p>
        </p:txBody>
      </p:sp>
      <p:sp>
        <p:nvSpPr>
          <p:cNvPr id="42" name="Espace réservé du texte 32">
            <a:extLst>
              <a:ext uri="{FF2B5EF4-FFF2-40B4-BE49-F238E27FC236}">
                <a16:creationId xmlns:a16="http://schemas.microsoft.com/office/drawing/2014/main" id="{4CE04A1B-A480-320A-299A-E5B2EFB0E405}"/>
              </a:ext>
            </a:extLst>
          </p:cNvPr>
          <p:cNvSpPr txBox="1">
            <a:spLocks/>
          </p:cNvSpPr>
          <p:nvPr/>
        </p:nvSpPr>
        <p:spPr>
          <a:xfrm>
            <a:off x="9189622" y="5731932"/>
            <a:ext cx="2207772" cy="409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fr-fr"/>
            </a:defPPr>
            <a:lvl1pPr indent="0" algn="ctr" defTabSz="457200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1">
                <a:solidFill>
                  <a:schemeClr val="accent3"/>
                </a:solidFill>
                <a:latin typeface="+mj-lt"/>
                <a:cs typeface="Arial" panose="020B0604020202020204" pitchFamily="34" charset="0"/>
              </a:defRPr>
            </a:lvl1pPr>
            <a:lvl2pPr marL="685800" indent="-228600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fr-FR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12362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BBB31-1D6A-2A63-34AB-B253DBFB3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645" y="351255"/>
            <a:ext cx="10003218" cy="729343"/>
          </a:xfrm>
        </p:spPr>
        <p:txBody>
          <a:bodyPr>
            <a:normAutofit fontScale="90000"/>
          </a:bodyPr>
          <a:lstStyle/>
          <a:p>
            <a:r>
              <a:rPr lang="fr-FR" dirty="0"/>
              <a:t>Monitoring ML model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4A9808-9D73-5850-D4FD-73B8EDF66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fr-FR" noProof="0"/>
              <a:t>2024 - Adeline Le Ray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15A319-03FD-0A80-80CC-4FD49AE59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P7 – Implémentez un modèle de scoring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732EE5-B170-199D-E36C-286DF3685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73B850FF-6169-4056-8077-06FFA93A5366}" type="slidenum">
              <a:rPr lang="fr-FR" noProof="0" smtClean="0"/>
              <a:pPr rtl="0">
                <a:defRPr/>
              </a:pPr>
              <a:t>20</a:t>
            </a:fld>
            <a:endParaRPr lang="fr-FR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D32CA9-DC63-417C-EB36-F245C6529AA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23715" y="5407313"/>
            <a:ext cx="2707013" cy="8035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EF572A-7B28-371E-0D43-508FCC4FDA0D}"/>
              </a:ext>
            </a:extLst>
          </p:cNvPr>
          <p:cNvSpPr txBox="1"/>
          <p:nvPr/>
        </p:nvSpPr>
        <p:spPr>
          <a:xfrm>
            <a:off x="2359155" y="4680892"/>
            <a:ext cx="20918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rgbClr val="0D0E10"/>
                </a:solidFill>
                <a:latin typeface="Manrope"/>
              </a:rPr>
              <a:t>Changement dans la distribution des variables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C0BC6BF-CEB6-9523-61F2-9A7FE4487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60813" y="282126"/>
            <a:ext cx="2324100" cy="116205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4E5816F-7E9F-A52B-4A53-0973119A1A1A}"/>
              </a:ext>
            </a:extLst>
          </p:cNvPr>
          <p:cNvSpPr/>
          <p:nvPr/>
        </p:nvSpPr>
        <p:spPr>
          <a:xfrm rot="19110541">
            <a:off x="10234297" y="1297736"/>
            <a:ext cx="395535" cy="2928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Data drift vs. Concept drift">
            <a:extLst>
              <a:ext uri="{FF2B5EF4-FFF2-40B4-BE49-F238E27FC236}">
                <a16:creationId xmlns:a16="http://schemas.microsoft.com/office/drawing/2014/main" id="{64762476-A193-311D-6DC7-84DC5962F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423" y="1819457"/>
            <a:ext cx="4609241" cy="259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nitoring for data and prediction drift">
            <a:extLst>
              <a:ext uri="{FF2B5EF4-FFF2-40B4-BE49-F238E27FC236}">
                <a16:creationId xmlns:a16="http://schemas.microsoft.com/office/drawing/2014/main" id="{709A39C5-44CB-8B74-11DF-A0FE07F257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19"/>
          <a:stretch/>
        </p:blipFill>
        <p:spPr bwMode="auto">
          <a:xfrm>
            <a:off x="6870254" y="2009372"/>
            <a:ext cx="2062997" cy="2237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8EF14B-2B1B-C292-60E3-713E37D1AE76}"/>
              </a:ext>
            </a:extLst>
          </p:cNvPr>
          <p:cNvSpPr txBox="1"/>
          <p:nvPr/>
        </p:nvSpPr>
        <p:spPr>
          <a:xfrm>
            <a:off x="3027068" y="4153097"/>
            <a:ext cx="99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P(X)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51B655-37CF-57EF-063A-439B08BCF0B6}"/>
              </a:ext>
            </a:extLst>
          </p:cNvPr>
          <p:cNvSpPr txBox="1"/>
          <p:nvPr/>
        </p:nvSpPr>
        <p:spPr>
          <a:xfrm>
            <a:off x="5234410" y="4153097"/>
            <a:ext cx="99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P(X|Y)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11C550-43E6-AF2F-53B0-066E7391530F}"/>
              </a:ext>
            </a:extLst>
          </p:cNvPr>
          <p:cNvSpPr txBox="1"/>
          <p:nvPr/>
        </p:nvSpPr>
        <p:spPr>
          <a:xfrm>
            <a:off x="7353990" y="4135683"/>
            <a:ext cx="99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P(Y)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5FB4DC-7B3B-2292-55D5-B3A89502EA4A}"/>
              </a:ext>
            </a:extLst>
          </p:cNvPr>
          <p:cNvSpPr txBox="1"/>
          <p:nvPr/>
        </p:nvSpPr>
        <p:spPr>
          <a:xfrm>
            <a:off x="7113109" y="2019834"/>
            <a:ext cx="2062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>
                <a:solidFill>
                  <a:srgbClr val="FF0000"/>
                </a:solidFill>
              </a:rPr>
              <a:t>Prediction</a:t>
            </a:r>
            <a:r>
              <a:rPr lang="fr-FR" sz="1400" dirty="0">
                <a:solidFill>
                  <a:srgbClr val="FF0000"/>
                </a:solidFill>
              </a:rPr>
              <a:t> drift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0A4700-1F35-6633-9228-665FD0119659}"/>
              </a:ext>
            </a:extLst>
          </p:cNvPr>
          <p:cNvSpPr txBox="1"/>
          <p:nvPr/>
        </p:nvSpPr>
        <p:spPr>
          <a:xfrm>
            <a:off x="4732409" y="4670422"/>
            <a:ext cx="20918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rgbClr val="0D0E10"/>
                </a:solidFill>
                <a:latin typeface="Manrope"/>
              </a:rPr>
              <a:t>Modification de la relation entre les variables et la cible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27BAF4-2414-6FD9-1547-340E0ACCCA12}"/>
              </a:ext>
            </a:extLst>
          </p:cNvPr>
          <p:cNvSpPr txBox="1"/>
          <p:nvPr/>
        </p:nvSpPr>
        <p:spPr>
          <a:xfrm>
            <a:off x="7039832" y="4660303"/>
            <a:ext cx="20918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rgbClr val="0D0E10"/>
                </a:solidFill>
                <a:latin typeface="Manrope"/>
              </a:rPr>
              <a:t>Changement dans la performance du modèle</a:t>
            </a:r>
          </a:p>
        </p:txBody>
      </p:sp>
    </p:spTree>
    <p:extLst>
      <p:ext uri="{BB962C8B-B14F-4D97-AF65-F5344CB8AC3E}">
        <p14:creationId xmlns:p14="http://schemas.microsoft.com/office/powerpoint/2010/main" val="24002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D9EF1-BC0D-1546-1832-F4CC6EFEF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282" y="241041"/>
            <a:ext cx="10838518" cy="729343"/>
          </a:xfrm>
        </p:spPr>
        <p:txBody>
          <a:bodyPr>
            <a:normAutofit fontScale="90000"/>
          </a:bodyPr>
          <a:lstStyle/>
          <a:p>
            <a:r>
              <a:rPr lang="fr-FR" dirty="0"/>
              <a:t>Data Drift Report : Pas de drift des données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CC656B-28CE-B3AC-6EC0-8211C9018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fr-FR" noProof="0"/>
              <a:t>2024 - Adeline Le Ray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CC864B-0814-53CF-87E0-7660CA66B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P7 – Implémentez un modèle de scoring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7D0DB3-092F-72A7-5BBC-9F88DB5CF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73B850FF-6169-4056-8077-06FFA93A5366}" type="slidenum">
              <a:rPr lang="fr-FR" noProof="0" smtClean="0"/>
              <a:pPr rtl="0">
                <a:defRPr/>
              </a:pPr>
              <a:t>21</a:t>
            </a:fld>
            <a:endParaRPr lang="fr-FR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4F398F-D43A-0420-2E11-2E86AD45B73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7522" y="1122211"/>
            <a:ext cx="8588078" cy="5310827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8931D267-035A-0152-E9CB-52ABCCAA11EA}"/>
              </a:ext>
            </a:extLst>
          </p:cNvPr>
          <p:cNvSpPr/>
          <p:nvPr/>
        </p:nvSpPr>
        <p:spPr>
          <a:xfrm>
            <a:off x="9418320" y="2616202"/>
            <a:ext cx="284480" cy="1879600"/>
          </a:xfrm>
          <a:prstGeom prst="rightBrac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DB522B-990A-5820-BA49-ADFAC2E07161}"/>
              </a:ext>
            </a:extLst>
          </p:cNvPr>
          <p:cNvSpPr txBox="1"/>
          <p:nvPr/>
        </p:nvSpPr>
        <p:spPr>
          <a:xfrm>
            <a:off x="9875520" y="2690336"/>
            <a:ext cx="21234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3"/>
                </a:solidFill>
              </a:rPr>
              <a:t>Colonnes parmi les plus influentes sur la prise de décision du modèle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9AEE423-0CB4-09B2-E163-E4D9BD6BC6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7" t="8168" r="57512" b="30056"/>
          <a:stretch/>
        </p:blipFill>
        <p:spPr bwMode="auto">
          <a:xfrm>
            <a:off x="10186908" y="4754432"/>
            <a:ext cx="1533833" cy="157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348867-6ECE-726F-D8F1-28B281CB90EC}"/>
              </a:ext>
            </a:extLst>
          </p:cNvPr>
          <p:cNvSpPr txBox="1"/>
          <p:nvPr/>
        </p:nvSpPr>
        <p:spPr>
          <a:xfrm>
            <a:off x="5934541" y="1074284"/>
            <a:ext cx="5447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4"/>
                </a:solidFill>
              </a:rPr>
              <a:t>(</a:t>
            </a:r>
            <a:r>
              <a:rPr lang="fr-FR" sz="1600" i="1" dirty="0" err="1">
                <a:solidFill>
                  <a:schemeClr val="accent4"/>
                </a:solidFill>
              </a:rPr>
              <a:t>Dataset</a:t>
            </a:r>
            <a:r>
              <a:rPr lang="fr-FR" sz="1600" i="1" dirty="0">
                <a:solidFill>
                  <a:schemeClr val="accent4"/>
                </a:solidFill>
              </a:rPr>
              <a:t> drift </a:t>
            </a:r>
            <a:r>
              <a:rPr lang="fr-FR" sz="1600" i="1" dirty="0" err="1">
                <a:solidFill>
                  <a:schemeClr val="accent4"/>
                </a:solidFill>
              </a:rPr>
              <a:t>detection</a:t>
            </a:r>
            <a:r>
              <a:rPr lang="fr-FR" sz="1600" i="1" dirty="0">
                <a:solidFill>
                  <a:schemeClr val="accent4"/>
                </a:solidFill>
              </a:rPr>
              <a:t> </a:t>
            </a:r>
            <a:r>
              <a:rPr lang="fr-FR" sz="1600" i="1" dirty="0" err="1">
                <a:solidFill>
                  <a:schemeClr val="accent4"/>
                </a:solidFill>
              </a:rPr>
              <a:t>threshold</a:t>
            </a:r>
            <a:r>
              <a:rPr lang="fr-FR" sz="1600" i="1" dirty="0">
                <a:solidFill>
                  <a:schemeClr val="accent4"/>
                </a:solidFill>
              </a:rPr>
              <a:t> = 0,5)</a:t>
            </a:r>
          </a:p>
        </p:txBody>
      </p:sp>
    </p:spTree>
    <p:extLst>
      <p:ext uri="{BB962C8B-B14F-4D97-AF65-F5344CB8AC3E}">
        <p14:creationId xmlns:p14="http://schemas.microsoft.com/office/powerpoint/2010/main" val="884621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99364-4B02-49B5-0912-D454CBDFA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8F5F9-43EA-D096-F62B-B7459F778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039" y="2230338"/>
            <a:ext cx="4633785" cy="2397324"/>
          </a:xfrm>
        </p:spPr>
        <p:txBody>
          <a:bodyPr/>
          <a:lstStyle/>
          <a:p>
            <a:pPr algn="ctr"/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Operate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 API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FBBF620-BA20-F5AF-5821-3400B1127DD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5" r="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68560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40B2E-3BA1-582C-BA18-48262DEF4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504" y="329532"/>
            <a:ext cx="10003218" cy="729343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chemeClr val="tx2"/>
                </a:solidFill>
              </a:rPr>
              <a:t>Exemple de </a:t>
            </a:r>
            <a:r>
              <a:rPr lang="fr-FR" dirty="0" err="1">
                <a:solidFill>
                  <a:schemeClr val="tx2"/>
                </a:solidFill>
              </a:rPr>
              <a:t>scoring</a:t>
            </a:r>
            <a:r>
              <a:rPr lang="fr-FR" dirty="0">
                <a:solidFill>
                  <a:schemeClr val="tx2"/>
                </a:solidFill>
              </a:rPr>
              <a:t> client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5A3406-FFB0-7081-84E8-3BB966008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fr-FR" noProof="0"/>
              <a:t>2024 - Adeline Le Ray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DFE6A0-5E71-E2A3-E8A7-02D4F5AAF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P7 – Implémentez un modèle de scoring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AB9278-50EA-FE79-DBBF-D0CB0FDC2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73B850FF-6169-4056-8077-06FFA93A5366}" type="slidenum">
              <a:rPr lang="fr-FR" noProof="0" smtClean="0"/>
              <a:pPr rtl="0">
                <a:defRPr/>
              </a:pPr>
              <a:t>23</a:t>
            </a:fld>
            <a:endParaRPr lang="fr-FR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5AD1BC-5BC8-A061-3DB4-33706998E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044" y="1274270"/>
            <a:ext cx="8580864" cy="25986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6E7020-550D-0D5D-5627-0962731F2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044" y="3872915"/>
            <a:ext cx="8580864" cy="211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1627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6F52A-6EC2-3FBD-ED8D-2417D6C9B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193" y="2230338"/>
            <a:ext cx="4633785" cy="2397324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accent4"/>
                </a:solidFill>
              </a:rPr>
              <a:t>Conclusion &amp; Perspectives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71267A82-341D-7C02-B50A-6099AE87F00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5" r="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73131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58D06-8287-C741-C76C-A5A4BE1DD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92EF1-4F7B-8BC0-6619-5E8256C85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867" y="241041"/>
            <a:ext cx="10003218" cy="729343"/>
          </a:xfrm>
        </p:spPr>
        <p:txBody>
          <a:bodyPr>
            <a:normAutofit fontScale="90000"/>
          </a:bodyPr>
          <a:lstStyle/>
          <a:p>
            <a:r>
              <a:rPr lang="fr-FR" dirty="0"/>
              <a:t>Conclusion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4D2E8E-8E96-7186-9CD2-2C6C8DEC5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fr-FR" noProof="0"/>
              <a:t>2024 - Adeline Le Ray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D5BAD9-39A8-3C48-59EC-3CE9F7CBE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P7 – Implémentez un modèle de scoring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07CEE3-2863-E99E-D13D-5D2B145E9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73B850FF-6169-4056-8077-06FFA93A5366}" type="slidenum">
              <a:rPr lang="fr-FR" noProof="0" smtClean="0"/>
              <a:pPr rtl="0">
                <a:defRPr/>
              </a:pPr>
              <a:t>25</a:t>
            </a:fld>
            <a:endParaRPr lang="fr-FR" noProof="0"/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2F91B5A8-5903-BEBB-9AB1-D18C9E0AC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284" y="1786873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030F19-12DB-3F61-4733-F3402149EC9F}"/>
              </a:ext>
            </a:extLst>
          </p:cNvPr>
          <p:cNvSpPr txBox="1"/>
          <p:nvPr/>
        </p:nvSpPr>
        <p:spPr>
          <a:xfrm>
            <a:off x="1830684" y="1779053"/>
            <a:ext cx="98691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accent3"/>
                </a:solidFill>
              </a:rPr>
              <a:t>Modèle sélectionné : </a:t>
            </a:r>
            <a:r>
              <a:rPr lang="fr-FR" dirty="0" err="1"/>
              <a:t>LightGBM</a:t>
            </a:r>
            <a:r>
              <a:rPr lang="fr-FR" dirty="0"/>
              <a:t> Classifier avec argument </a:t>
            </a:r>
            <a:r>
              <a:rPr lang="fr-FR" dirty="0" err="1"/>
              <a:t>class_weight</a:t>
            </a:r>
            <a:r>
              <a:rPr lang="fr-FR" dirty="0"/>
              <a:t> = ‘</a:t>
            </a:r>
            <a:r>
              <a:rPr lang="fr-FR" dirty="0" err="1"/>
              <a:t>balanced</a:t>
            </a:r>
            <a:r>
              <a:rPr lang="fr-FR" dirty="0"/>
              <a:t>’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accent3"/>
                </a:solidFill>
              </a:rPr>
              <a:t>Score métier : </a:t>
            </a:r>
            <a:r>
              <a:rPr lang="fr-FR" dirty="0"/>
              <a:t>Minimisation du coût d’erreur de prédiction des FN et FP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accent3"/>
                </a:solidFill>
              </a:rPr>
              <a:t>Meilleurs résultats : </a:t>
            </a:r>
            <a:r>
              <a:rPr lang="fr-FR" dirty="0" err="1"/>
              <a:t>Custom_cost</a:t>
            </a:r>
            <a:r>
              <a:rPr lang="fr-FR" dirty="0"/>
              <a:t> = 0,5 | AUC = 0.7 | </a:t>
            </a:r>
            <a:r>
              <a:rPr lang="fr-FR" dirty="0" err="1"/>
              <a:t>Accuracy</a:t>
            </a:r>
            <a:r>
              <a:rPr lang="fr-FR" dirty="0"/>
              <a:t> = 0.7 </a:t>
            </a:r>
          </a:p>
        </p:txBody>
      </p:sp>
      <p:pic>
        <p:nvPicPr>
          <p:cNvPr id="13" name="Graphic 12" descr="Cloud Computing">
            <a:extLst>
              <a:ext uri="{FF2B5EF4-FFF2-40B4-BE49-F238E27FC236}">
                <a16:creationId xmlns:a16="http://schemas.microsoft.com/office/drawing/2014/main" id="{D9657B19-3A99-489E-AF50-CBFD22C1CC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7568" y="3485538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C72F27-E3A3-EB9A-45B9-FF26ECF7CA9F}"/>
              </a:ext>
            </a:extLst>
          </p:cNvPr>
          <p:cNvSpPr txBox="1"/>
          <p:nvPr/>
        </p:nvSpPr>
        <p:spPr>
          <a:xfrm>
            <a:off x="1973251" y="3542869"/>
            <a:ext cx="986913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accent4"/>
                </a:solidFill>
              </a:rPr>
              <a:t>Pipeline de déploiement automatique fonctionnel</a:t>
            </a:r>
            <a:endParaRPr lang="fr-FR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accent4"/>
                </a:solidFill>
              </a:rPr>
              <a:t>API déployée dans le Cloud</a:t>
            </a:r>
          </a:p>
        </p:txBody>
      </p:sp>
      <p:pic>
        <p:nvPicPr>
          <p:cNvPr id="16" name="Graphic 15" descr="Research">
            <a:extLst>
              <a:ext uri="{FF2B5EF4-FFF2-40B4-BE49-F238E27FC236}">
                <a16:creationId xmlns:a16="http://schemas.microsoft.com/office/drawing/2014/main" id="{41D89E0A-312B-64A2-4813-BC8750E1D4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6284" y="5023530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CBC9B0B-5FC0-9F91-5302-8DCF1AC6B684}"/>
              </a:ext>
            </a:extLst>
          </p:cNvPr>
          <p:cNvSpPr txBox="1"/>
          <p:nvPr/>
        </p:nvSpPr>
        <p:spPr>
          <a:xfrm>
            <a:off x="1901968" y="5214655"/>
            <a:ext cx="986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accent5"/>
                </a:solidFill>
              </a:rPr>
              <a:t>Drift détecté sur 2 parmi les variables les plus influentes : </a:t>
            </a:r>
            <a:r>
              <a:rPr lang="fr-FR" dirty="0">
                <a:solidFill>
                  <a:schemeClr val="accent4"/>
                </a:solidFill>
              </a:rPr>
              <a:t>à surveiller</a:t>
            </a:r>
          </a:p>
        </p:txBody>
      </p:sp>
    </p:spTree>
    <p:extLst>
      <p:ext uri="{BB962C8B-B14F-4D97-AF65-F5344CB8AC3E}">
        <p14:creationId xmlns:p14="http://schemas.microsoft.com/office/powerpoint/2010/main" val="17730869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CF9E2-90FD-9F6F-68F5-A24D26BC4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868" y="241041"/>
            <a:ext cx="10003218" cy="729343"/>
          </a:xfrm>
        </p:spPr>
        <p:txBody>
          <a:bodyPr>
            <a:normAutofit fontScale="90000"/>
          </a:bodyPr>
          <a:lstStyle/>
          <a:p>
            <a:r>
              <a:rPr lang="fr-FR" dirty="0"/>
              <a:t>Perspectives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140DFF-B9A9-B8DC-4B0B-5A4663F1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fr-FR" noProof="0"/>
              <a:t>2024 - Adeline Le Ray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127735-2DC9-D9C6-ABDB-291324081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P7 – Implémentez un modèle de scoring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FD1C35-6E03-30A6-992F-0020ABADC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73B850FF-6169-4056-8077-06FFA93A5366}" type="slidenum">
              <a:rPr lang="fr-FR" noProof="0" smtClean="0"/>
              <a:pPr rtl="0">
                <a:defRPr/>
              </a:pPr>
              <a:t>26</a:t>
            </a:fld>
            <a:endParaRPr lang="fr-FR" noProof="0"/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26AD8E64-2475-C0B5-6193-8FC9FAE0C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284" y="1786873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0CB0E2-4193-AFE6-9829-8B9AE5654223}"/>
              </a:ext>
            </a:extLst>
          </p:cNvPr>
          <p:cNvSpPr txBox="1"/>
          <p:nvPr/>
        </p:nvSpPr>
        <p:spPr>
          <a:xfrm>
            <a:off x="1901968" y="1689352"/>
            <a:ext cx="98691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b="1" dirty="0">
                <a:solidFill>
                  <a:schemeClr val="accent3"/>
                </a:solidFill>
              </a:rPr>
              <a:t>Amélioration des performances du modèle</a:t>
            </a:r>
          </a:p>
          <a:p>
            <a:pPr marL="1714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3"/>
                </a:solidFill>
              </a:rPr>
              <a:t>Recueillir de nouvelles données auprès des clients</a:t>
            </a:r>
          </a:p>
          <a:p>
            <a:pPr marL="1714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3"/>
                </a:solidFill>
              </a:rPr>
              <a:t>Collecter les données de prêts refusés des clients auprès d’autres institutions financières</a:t>
            </a:r>
          </a:p>
        </p:txBody>
      </p:sp>
      <p:pic>
        <p:nvPicPr>
          <p:cNvPr id="13" name="Graphic 12" descr="Cloud Computing">
            <a:extLst>
              <a:ext uri="{FF2B5EF4-FFF2-40B4-BE49-F238E27FC236}">
                <a16:creationId xmlns:a16="http://schemas.microsoft.com/office/drawing/2014/main" id="{7589D9CC-3B42-2257-F596-5E2738172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7568" y="3485538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AAFE3B-1F6E-F7E6-0948-44BAAD1AF4A6}"/>
              </a:ext>
            </a:extLst>
          </p:cNvPr>
          <p:cNvSpPr txBox="1"/>
          <p:nvPr/>
        </p:nvSpPr>
        <p:spPr>
          <a:xfrm>
            <a:off x="1973251" y="3296232"/>
            <a:ext cx="9869130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b="1" dirty="0" err="1">
                <a:solidFill>
                  <a:schemeClr val="accent4"/>
                </a:solidFill>
              </a:rPr>
              <a:t>Mlflow</a:t>
            </a:r>
            <a:r>
              <a:rPr lang="fr-FR" b="1" dirty="0">
                <a:solidFill>
                  <a:schemeClr val="accent4"/>
                </a:solidFill>
              </a:rPr>
              <a:t> </a:t>
            </a:r>
            <a:r>
              <a:rPr lang="fr-FR" b="1" dirty="0" err="1">
                <a:solidFill>
                  <a:schemeClr val="accent4"/>
                </a:solidFill>
              </a:rPr>
              <a:t>tracking</a:t>
            </a:r>
            <a:r>
              <a:rPr lang="fr-FR" b="1" dirty="0">
                <a:solidFill>
                  <a:schemeClr val="accent4"/>
                </a:solidFill>
              </a:rPr>
              <a:t> et Model </a:t>
            </a:r>
            <a:r>
              <a:rPr lang="fr-FR" b="1" dirty="0" err="1">
                <a:solidFill>
                  <a:schemeClr val="accent4"/>
                </a:solidFill>
              </a:rPr>
              <a:t>registry</a:t>
            </a:r>
            <a:r>
              <a:rPr lang="fr-FR" b="1" dirty="0">
                <a:solidFill>
                  <a:schemeClr val="accent4"/>
                </a:solidFill>
              </a:rPr>
              <a:t> avec AWS Sage Maker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4"/>
                </a:solidFill>
              </a:rPr>
              <a:t>Récupération par l’API du dernier modèle sauvegardé et tagué dans </a:t>
            </a:r>
            <a:r>
              <a:rPr lang="fr-FR" dirty="0" err="1">
                <a:solidFill>
                  <a:schemeClr val="accent4"/>
                </a:solidFill>
              </a:rPr>
              <a:t>Mlflow</a:t>
            </a:r>
            <a:r>
              <a:rPr lang="fr-FR" dirty="0">
                <a:solidFill>
                  <a:schemeClr val="accent4"/>
                </a:solidFill>
              </a:rPr>
              <a:t> </a:t>
            </a:r>
            <a:r>
              <a:rPr lang="fr-FR" dirty="0" err="1">
                <a:solidFill>
                  <a:schemeClr val="accent4"/>
                </a:solidFill>
              </a:rPr>
              <a:t>registry</a:t>
            </a:r>
            <a:r>
              <a:rPr lang="fr-FR" dirty="0">
                <a:solidFill>
                  <a:schemeClr val="accent4"/>
                </a:solidFill>
              </a:rPr>
              <a:t> </a:t>
            </a:r>
          </a:p>
          <a:p>
            <a:pPr>
              <a:spcAft>
                <a:spcPts val="600"/>
              </a:spcAft>
            </a:pPr>
            <a:r>
              <a:rPr lang="fr-FR" b="1" dirty="0">
                <a:solidFill>
                  <a:schemeClr val="accent4"/>
                </a:solidFill>
              </a:rPr>
              <a:t>Réalisation d’un </a:t>
            </a:r>
            <a:r>
              <a:rPr lang="fr-FR" b="1" dirty="0" err="1">
                <a:solidFill>
                  <a:schemeClr val="accent4"/>
                </a:solidFill>
              </a:rPr>
              <a:t>dashboard</a:t>
            </a:r>
            <a:r>
              <a:rPr lang="fr-FR" b="1" dirty="0">
                <a:solidFill>
                  <a:schemeClr val="accent4"/>
                </a:solidFill>
              </a:rPr>
              <a:t> pour les chargés de relation client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4"/>
                </a:solidFill>
              </a:rPr>
              <a:t>Intégrer des informations permettant d’expliquer la prédiction</a:t>
            </a:r>
          </a:p>
        </p:txBody>
      </p:sp>
      <p:pic>
        <p:nvPicPr>
          <p:cNvPr id="16" name="Graphic 15" descr="Research">
            <a:extLst>
              <a:ext uri="{FF2B5EF4-FFF2-40B4-BE49-F238E27FC236}">
                <a16:creationId xmlns:a16="http://schemas.microsoft.com/office/drawing/2014/main" id="{7E4C8BB0-B9F3-3FF7-7C26-054C6A465F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6284" y="5023530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EAC4648-9349-35A6-A48C-EBBE87C411BE}"/>
              </a:ext>
            </a:extLst>
          </p:cNvPr>
          <p:cNvSpPr txBox="1"/>
          <p:nvPr/>
        </p:nvSpPr>
        <p:spPr>
          <a:xfrm>
            <a:off x="1901968" y="5225541"/>
            <a:ext cx="986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b="1" dirty="0">
                <a:solidFill>
                  <a:schemeClr val="accent5"/>
                </a:solidFill>
              </a:rPr>
              <a:t>Mise en place d’un monitoring pour continuer dans l’approche CI/CD</a:t>
            </a:r>
            <a:endParaRPr lang="fr-FR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5037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BC04B-D39F-FEFC-05A4-933B0D3590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3876" y="1071721"/>
            <a:ext cx="9601200" cy="1534297"/>
          </a:xfrm>
        </p:spPr>
        <p:txBody>
          <a:bodyPr/>
          <a:lstStyle/>
          <a:p>
            <a:r>
              <a:rPr lang="fr-FR" dirty="0"/>
              <a:t>MERCI DE VOTRE ATTENTION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D53D00-B79F-0A58-C0CF-B674D7AE1C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73291431-5292-89EB-8CE5-064B70E5A5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118" b="6118"/>
          <a:stretch>
            <a:fillRect/>
          </a:stretch>
        </p:blipFill>
        <p:spPr>
          <a:xfrm>
            <a:off x="619840" y="3003970"/>
            <a:ext cx="11084189" cy="3854030"/>
          </a:xfrm>
          <a:custGeom>
            <a:avLst/>
            <a:gdLst>
              <a:gd name="connsiteX0" fmla="*/ 5542094 w 11084189"/>
              <a:gd name="connsiteY0" fmla="*/ 0 h 3854030"/>
              <a:gd name="connsiteX1" fmla="*/ 11061525 w 11084189"/>
              <a:gd name="connsiteY1" fmla="*/ 3748287 h 3854030"/>
              <a:gd name="connsiteX2" fmla="*/ 11084189 w 11084189"/>
              <a:gd name="connsiteY2" fmla="*/ 3854030 h 3854030"/>
              <a:gd name="connsiteX3" fmla="*/ 0 w 11084189"/>
              <a:gd name="connsiteY3" fmla="*/ 3854030 h 3854030"/>
              <a:gd name="connsiteX4" fmla="*/ 22663 w 11084189"/>
              <a:gd name="connsiteY4" fmla="*/ 3748287 h 3854030"/>
              <a:gd name="connsiteX5" fmla="*/ 5542094 w 11084189"/>
              <a:gd name="connsiteY5" fmla="*/ 0 h 3854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84189" h="3854030">
                <a:moveTo>
                  <a:pt x="5542094" y="0"/>
                </a:moveTo>
                <a:cubicBezTo>
                  <a:pt x="8264668" y="0"/>
                  <a:pt x="10536186" y="1609144"/>
                  <a:pt x="11061525" y="3748287"/>
                </a:cubicBezTo>
                <a:lnTo>
                  <a:pt x="11084189" y="3854030"/>
                </a:lnTo>
                <a:lnTo>
                  <a:pt x="0" y="3854030"/>
                </a:lnTo>
                <a:lnTo>
                  <a:pt x="22663" y="3748287"/>
                </a:lnTo>
                <a:cubicBezTo>
                  <a:pt x="548002" y="1609144"/>
                  <a:pt x="2819520" y="0"/>
                  <a:pt x="554209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15580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3E8C65-AE3E-285C-4D0A-E86D22DB5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Back-up slides</a:t>
            </a:r>
          </a:p>
        </p:txBody>
      </p:sp>
    </p:spTree>
    <p:extLst>
      <p:ext uri="{BB962C8B-B14F-4D97-AF65-F5344CB8AC3E}">
        <p14:creationId xmlns:p14="http://schemas.microsoft.com/office/powerpoint/2010/main" val="19181305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6A8D8-7624-9855-09A4-AF98190E7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DAA86-A110-0D1A-619F-8B8C5F7EB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858" y="2230338"/>
            <a:ext cx="4633785" cy="2397324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accent4"/>
                </a:solidFill>
              </a:rPr>
              <a:t>Modélisation – back-up slides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B2EC86D-0013-4CBE-41E1-F7A1BE685B4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080106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03A3170-F47C-2DA0-B834-6C1C92C5A662}"/>
              </a:ext>
            </a:extLst>
          </p:cNvPr>
          <p:cNvSpPr/>
          <p:nvPr/>
        </p:nvSpPr>
        <p:spPr>
          <a:xfrm>
            <a:off x="6395080" y="2900517"/>
            <a:ext cx="5560947" cy="630434"/>
          </a:xfrm>
          <a:prstGeom prst="rect">
            <a:avLst/>
          </a:prstGeom>
          <a:solidFill>
            <a:srgbClr val="A62C52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itre 13">
            <a:extLst>
              <a:ext uri="{FF2B5EF4-FFF2-40B4-BE49-F238E27FC236}">
                <a16:creationId xmlns:a16="http://schemas.microsoft.com/office/drawing/2014/main" id="{B6134E62-0FEA-4101-A0C8-1395344EA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76800"/>
            <a:ext cx="10003218" cy="1219200"/>
          </a:xfrm>
        </p:spPr>
        <p:txBody>
          <a:bodyPr rtlCol="0"/>
          <a:lstStyle/>
          <a:p>
            <a:pPr rtl="0"/>
            <a:r>
              <a:rPr lang="fr-FR" b="1" dirty="0"/>
              <a:t>Outil de “</a:t>
            </a:r>
            <a:r>
              <a:rPr lang="fr-FR" b="1" dirty="0" err="1"/>
              <a:t>scoring</a:t>
            </a:r>
            <a:r>
              <a:rPr lang="fr-FR" b="1" dirty="0"/>
              <a:t> crédit”</a:t>
            </a:r>
            <a:endParaRPr lang="fr-FR" dirty="0"/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F95CA429-F668-43CB-B1F6-A9C08F07F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3336" y="1297857"/>
            <a:ext cx="5661182" cy="3305019"/>
          </a:xfrm>
        </p:spPr>
        <p:txBody>
          <a:bodyPr rtlCol="0">
            <a:noAutofit/>
          </a:bodyPr>
          <a:lstStyle/>
          <a:p>
            <a:pPr rtl="0"/>
            <a:r>
              <a:rPr lang="fr-FR" sz="1650" b="1" dirty="0"/>
              <a:t>La mission :</a:t>
            </a:r>
          </a:p>
          <a:p>
            <a:pPr marL="628650" rtl="0">
              <a:spcAft>
                <a:spcPts val="600"/>
              </a:spcAft>
            </a:pPr>
            <a:r>
              <a:rPr lang="fr-FR" sz="1650" b="1" dirty="0"/>
              <a:t>Modèle de </a:t>
            </a:r>
            <a:r>
              <a:rPr lang="fr-FR" sz="1650" b="1" dirty="0" err="1"/>
              <a:t>scoring</a:t>
            </a:r>
            <a:r>
              <a:rPr lang="fr-FR" sz="1650" b="1" dirty="0"/>
              <a:t> crédit </a:t>
            </a:r>
            <a:r>
              <a:rPr lang="fr-FR" sz="1650" dirty="0"/>
              <a:t>: prédiction, demande de crédit accordé ou refusé,  basée sur la probabilité qu’un client rembourse son crédit.</a:t>
            </a:r>
          </a:p>
          <a:p>
            <a:pPr marL="628650" rtl="0"/>
            <a:r>
              <a:rPr lang="fr-FR" sz="1650" b="1" dirty="0"/>
              <a:t>Mise en production </a:t>
            </a:r>
            <a:r>
              <a:rPr lang="fr-FR" sz="1650" dirty="0"/>
              <a:t>du modèle à l’aide d’une </a:t>
            </a:r>
            <a:r>
              <a:rPr lang="fr-FR" sz="1650" b="1" dirty="0"/>
              <a:t>API</a:t>
            </a:r>
            <a:r>
              <a:rPr lang="fr-FR" sz="1650" dirty="0"/>
              <a:t> déployée dans le </a:t>
            </a:r>
            <a:r>
              <a:rPr lang="fr-FR" sz="1650" b="1" dirty="0"/>
              <a:t>cloud</a:t>
            </a:r>
            <a:r>
              <a:rPr lang="fr-FR" sz="1650" dirty="0"/>
              <a:t>.</a:t>
            </a:r>
          </a:p>
          <a:p>
            <a:pPr marL="628650" rtl="0"/>
            <a:r>
              <a:rPr lang="fr-FR" sz="1650" b="1" dirty="0"/>
              <a:t>Approche globale </a:t>
            </a:r>
            <a:r>
              <a:rPr lang="fr-FR" sz="1650" b="1" dirty="0" err="1"/>
              <a:t>MLOps</a:t>
            </a:r>
            <a:r>
              <a:rPr lang="fr-FR" sz="1650" b="1" dirty="0"/>
              <a:t> </a:t>
            </a:r>
            <a:r>
              <a:rPr lang="fr-FR" sz="1650" dirty="0"/>
              <a:t>de bout en bout, du </a:t>
            </a:r>
            <a:r>
              <a:rPr lang="fr-FR" sz="1650" dirty="0" err="1"/>
              <a:t>tracking</a:t>
            </a:r>
            <a:r>
              <a:rPr lang="fr-FR" sz="1650" dirty="0"/>
              <a:t> des expérimentations à l’analyse en production du data drift.</a:t>
            </a:r>
          </a:p>
        </p:txBody>
      </p:sp>
      <p:sp>
        <p:nvSpPr>
          <p:cNvPr id="18" name="Espace réservé de la date 17">
            <a:extLst>
              <a:ext uri="{FF2B5EF4-FFF2-40B4-BE49-F238E27FC236}">
                <a16:creationId xmlns:a16="http://schemas.microsoft.com/office/drawing/2014/main" id="{D453A211-65B5-48E3-96AC-ADE300F4D6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27648"/>
            <a:ext cx="2743200" cy="365125"/>
          </a:xfrm>
        </p:spPr>
        <p:txBody>
          <a:bodyPr rtlCol="0"/>
          <a:lstStyle/>
          <a:p>
            <a:pPr lvl="0" rtl="0"/>
            <a:r>
              <a:rPr lang="fr-FR"/>
              <a:t>2024 - Adeline Le Ray</a:t>
            </a:r>
          </a:p>
        </p:txBody>
      </p:sp>
      <p:sp>
        <p:nvSpPr>
          <p:cNvPr id="19" name="Espace réservé du pied de page 18">
            <a:extLst>
              <a:ext uri="{FF2B5EF4-FFF2-40B4-BE49-F238E27FC236}">
                <a16:creationId xmlns:a16="http://schemas.microsoft.com/office/drawing/2014/main" id="{DC007DDA-7459-4DC5-ADDC-B34A3D0DD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9310" y="6327648"/>
            <a:ext cx="3976429" cy="365125"/>
          </a:xfrm>
        </p:spPr>
        <p:txBody>
          <a:bodyPr rtlCol="0"/>
          <a:lstStyle/>
          <a:p>
            <a:pPr rtl="0"/>
            <a:r>
              <a:rPr lang="fr-FR"/>
              <a:t>P7 – Implémentez un modèle de scoring</a:t>
            </a:r>
          </a:p>
        </p:txBody>
      </p:sp>
      <p:sp>
        <p:nvSpPr>
          <p:cNvPr id="20" name="Espace réservé du numéro de diapositive 19">
            <a:extLst>
              <a:ext uri="{FF2B5EF4-FFF2-40B4-BE49-F238E27FC236}">
                <a16:creationId xmlns:a16="http://schemas.microsoft.com/office/drawing/2014/main" id="{8830570A-9F6D-4948-8AE0-762EE7BF8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86908" y="6327648"/>
            <a:ext cx="1166892" cy="365125"/>
          </a:xfrm>
        </p:spPr>
        <p:txBody>
          <a:bodyPr rtlCol="0"/>
          <a:lstStyle/>
          <a:p>
            <a:pPr lvl="0" rtl="0"/>
            <a:fld id="{73B850FF-6169-4056-8077-06FFA93A5366}" type="slidenum">
              <a:rPr lang="fr-FR" smtClean="0"/>
              <a:pPr lvl="0" rtl="0"/>
              <a:t>3</a:t>
            </a:fld>
            <a:endParaRPr lang="fr-F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057A96-29AB-B1D6-5455-BDA706758659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/>
          <a:srcRect l="583" t="4944" r="-583" b="29682"/>
          <a:stretch/>
        </p:blipFill>
        <p:spPr bwMode="auto">
          <a:xfrm>
            <a:off x="0" y="-1"/>
            <a:ext cx="6196013" cy="460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Cloud Computing">
            <a:extLst>
              <a:ext uri="{FF2B5EF4-FFF2-40B4-BE49-F238E27FC236}">
                <a16:creationId xmlns:a16="http://schemas.microsoft.com/office/drawing/2014/main" id="{118A46F0-46AC-FF67-7833-C8F8B68E68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13069" y="2979536"/>
            <a:ext cx="471945" cy="471945"/>
          </a:xfrm>
          <a:prstGeom prst="rect">
            <a:avLst/>
          </a:prstGeom>
        </p:spPr>
      </p:pic>
      <p:pic>
        <p:nvPicPr>
          <p:cNvPr id="8" name="Graphic 7" descr="Brain">
            <a:extLst>
              <a:ext uri="{FF2B5EF4-FFF2-40B4-BE49-F238E27FC236}">
                <a16:creationId xmlns:a16="http://schemas.microsoft.com/office/drawing/2014/main" id="{F186E928-475B-968C-2CBB-119A8A6D58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45892" y="1933660"/>
            <a:ext cx="539122" cy="5391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7E40007-B789-A5E5-36AE-BEF8770301C7}"/>
              </a:ext>
            </a:extLst>
          </p:cNvPr>
          <p:cNvSpPr/>
          <p:nvPr/>
        </p:nvSpPr>
        <p:spPr>
          <a:xfrm>
            <a:off x="6378276" y="1816183"/>
            <a:ext cx="5560947" cy="990896"/>
          </a:xfrm>
          <a:prstGeom prst="rect">
            <a:avLst/>
          </a:prstGeom>
          <a:solidFill>
            <a:schemeClr val="tx2">
              <a:alpha val="1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1B0188-3CB2-0E48-4AE9-1EC6CEDAA2BE}"/>
              </a:ext>
            </a:extLst>
          </p:cNvPr>
          <p:cNvSpPr/>
          <p:nvPr/>
        </p:nvSpPr>
        <p:spPr>
          <a:xfrm>
            <a:off x="6383336" y="3613380"/>
            <a:ext cx="5560947" cy="852431"/>
          </a:xfrm>
          <a:prstGeom prst="rect">
            <a:avLst/>
          </a:prstGeom>
          <a:solidFill>
            <a:schemeClr val="tx2">
              <a:alpha val="1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Devops - Icônes ui gratuites">
            <a:extLst>
              <a:ext uri="{FF2B5EF4-FFF2-40B4-BE49-F238E27FC236}">
                <a16:creationId xmlns:a16="http://schemas.microsoft.com/office/drawing/2014/main" id="{46034AA6-A71D-6EE7-4FA4-3C71B5C72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069" y="3804875"/>
            <a:ext cx="478269" cy="47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1B186F-9086-BFCE-BAF9-61B234A9E2E8}"/>
              </a:ext>
            </a:extLst>
          </p:cNvPr>
          <p:cNvSpPr txBox="1"/>
          <p:nvPr/>
        </p:nvSpPr>
        <p:spPr>
          <a:xfrm>
            <a:off x="6272982" y="329201"/>
            <a:ext cx="57715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fr-FR" b="1" dirty="0">
                <a:solidFill>
                  <a:schemeClr val="tx2"/>
                </a:solidFill>
              </a:rPr>
              <a:t>Prêt à dépenser : </a:t>
            </a:r>
            <a:r>
              <a:rPr lang="fr-FR" dirty="0">
                <a:solidFill>
                  <a:schemeClr val="tx2"/>
                </a:solidFill>
              </a:rPr>
              <a:t>société financière qui propose des crédits à la consommation pour des personnes ayant peu ou pas du tout d'historique de prêt. </a:t>
            </a:r>
          </a:p>
        </p:txBody>
      </p:sp>
    </p:spTree>
    <p:extLst>
      <p:ext uri="{BB962C8B-B14F-4D97-AF65-F5344CB8AC3E}">
        <p14:creationId xmlns:p14="http://schemas.microsoft.com/office/powerpoint/2010/main" val="7800980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2E1C2-3FB3-C14E-5022-7D33F0D30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32C3E-AEEA-F385-B6B9-DACCECFA7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704" y="291269"/>
            <a:ext cx="12003210" cy="729343"/>
          </a:xfrm>
        </p:spPr>
        <p:txBody>
          <a:bodyPr>
            <a:noAutofit/>
          </a:bodyPr>
          <a:lstStyle/>
          <a:p>
            <a:r>
              <a:rPr lang="fr-FR" sz="3200" dirty="0" err="1"/>
              <a:t>Experiment</a:t>
            </a:r>
            <a:r>
              <a:rPr lang="fr-FR" sz="3200" dirty="0"/>
              <a:t> </a:t>
            </a:r>
            <a:r>
              <a:rPr lang="fr-FR" sz="3200" dirty="0" err="1"/>
              <a:t>with</a:t>
            </a:r>
            <a:r>
              <a:rPr lang="fr-FR" sz="3200" dirty="0"/>
              <a:t> </a:t>
            </a:r>
            <a:r>
              <a:rPr lang="fr-FR" sz="3200" dirty="0" err="1"/>
              <a:t>unbalanced</a:t>
            </a:r>
            <a:r>
              <a:rPr lang="fr-FR" sz="3200" dirty="0"/>
              <a:t> </a:t>
            </a:r>
            <a:r>
              <a:rPr lang="fr-FR" sz="3200" dirty="0" err="1"/>
              <a:t>dataset</a:t>
            </a:r>
            <a:r>
              <a:rPr lang="fr-FR" sz="3200" dirty="0"/>
              <a:t> – </a:t>
            </a:r>
            <a:r>
              <a:rPr lang="fr-FR" sz="3200" dirty="0" err="1"/>
              <a:t>Metric</a:t>
            </a:r>
            <a:r>
              <a:rPr lang="fr-FR" sz="3200" dirty="0"/>
              <a:t> : custom </a:t>
            </a:r>
            <a:r>
              <a:rPr lang="fr-FR" sz="3200" dirty="0" err="1"/>
              <a:t>cost</a:t>
            </a:r>
            <a:r>
              <a:rPr lang="fr-FR" sz="3200" dirty="0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152783-BCA2-97DC-97CA-0E2ED9F65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fr-FR" noProof="0"/>
              <a:t>2024 - Adeline Le Ray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AA3E00-4D09-E34A-B68A-A39B89E0D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P7 – Implémentez un modèle de scoring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C185F-FBF9-82C7-48BA-B534ED48B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73B850FF-6169-4056-8077-06FFA93A5366}" type="slidenum">
              <a:rPr lang="fr-FR" noProof="0" smtClean="0"/>
              <a:pPr rtl="0">
                <a:defRPr/>
              </a:pPr>
              <a:t>30</a:t>
            </a:fld>
            <a:endParaRPr lang="fr-FR" noProof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813EF4C-1330-AC08-6764-1A3CC0236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 bwMode="auto">
          <a:xfrm>
            <a:off x="347596" y="1347338"/>
            <a:ext cx="11496806" cy="453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355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E77EC-EC2A-BBCA-770B-AD1865A31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DCC48-480F-74EA-776B-2D7A31796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596" y="291269"/>
            <a:ext cx="11855317" cy="729343"/>
          </a:xfrm>
        </p:spPr>
        <p:txBody>
          <a:bodyPr>
            <a:noAutofit/>
          </a:bodyPr>
          <a:lstStyle/>
          <a:p>
            <a:r>
              <a:rPr lang="fr-FR" sz="3200" dirty="0" err="1"/>
              <a:t>Experiment</a:t>
            </a:r>
            <a:r>
              <a:rPr lang="fr-FR" sz="3200" dirty="0"/>
              <a:t> </a:t>
            </a:r>
            <a:r>
              <a:rPr lang="fr-FR" sz="3200" dirty="0" err="1"/>
              <a:t>with</a:t>
            </a:r>
            <a:r>
              <a:rPr lang="fr-FR" sz="3200" dirty="0"/>
              <a:t> SMOTE – </a:t>
            </a:r>
            <a:r>
              <a:rPr lang="fr-FR" sz="3200" dirty="0" err="1"/>
              <a:t>Metric</a:t>
            </a:r>
            <a:r>
              <a:rPr lang="fr-FR" sz="3200" dirty="0"/>
              <a:t> : custom </a:t>
            </a:r>
            <a:r>
              <a:rPr lang="fr-FR" sz="3200" dirty="0" err="1"/>
              <a:t>cost</a:t>
            </a:r>
            <a:endParaRPr lang="fr-FR" sz="32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81E4A-D669-7485-50EC-DEA4E1873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fr-FR" noProof="0"/>
              <a:t>2024 - Adeline Le Ray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D0FDC6-1AA3-0675-9FE1-650A03C39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P7 – Implémentez un modèle de scoring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17E8C3-73EF-13E0-B689-393DE0178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73B850FF-6169-4056-8077-06FFA93A5366}" type="slidenum">
              <a:rPr lang="fr-FR" noProof="0" smtClean="0"/>
              <a:pPr rtl="0">
                <a:defRPr/>
              </a:pPr>
              <a:t>31</a:t>
            </a:fld>
            <a:endParaRPr lang="fr-FR" noProof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9B1594B-07B1-ED4B-451D-5E856C6E5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 bwMode="auto">
          <a:xfrm>
            <a:off x="347598" y="1347338"/>
            <a:ext cx="11496801" cy="453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9483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B4EF2-59F2-85E5-30F1-C2D11BB1F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466" y="262408"/>
            <a:ext cx="10003218" cy="729343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Experiments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3C4039-895F-D056-0A16-E62745F13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fr-FR" noProof="0"/>
              <a:t>2024 - Adeline Le Ray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2EE04F-C859-AA87-40E8-722F35E20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P7 – Implémentez un modèle de scoring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C019A7-172B-F79E-15A4-27DF53E2A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73B850FF-6169-4056-8077-06FFA93A5366}" type="slidenum">
              <a:rPr lang="fr-FR" noProof="0" smtClean="0"/>
              <a:pPr rtl="0">
                <a:defRPr/>
              </a:pPr>
              <a:t>32</a:t>
            </a:fld>
            <a:endParaRPr lang="fr-FR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29DAA4-D2EB-4B1F-57DB-1BDCB0656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66" y="1118646"/>
            <a:ext cx="10397067" cy="484807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E2342A-F557-D924-20E7-6C9B86C28F35}"/>
              </a:ext>
            </a:extLst>
          </p:cNvPr>
          <p:cNvSpPr/>
          <p:nvPr/>
        </p:nvSpPr>
        <p:spPr>
          <a:xfrm>
            <a:off x="1235504" y="2861733"/>
            <a:ext cx="10003218" cy="186267"/>
          </a:xfrm>
          <a:prstGeom prst="rect">
            <a:avLst/>
          </a:prstGeom>
          <a:solidFill>
            <a:srgbClr val="307C7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13860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13C0E-7AF3-5D34-3593-A78145CC7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EC68D-682C-064F-5A3D-A9D25AF74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>
                <a:solidFill>
                  <a:schemeClr val="accent4"/>
                </a:solidFill>
              </a:rPr>
              <a:t>Sauvegarde du modèle final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30696B-3E7C-2316-DCEC-EEFF8495F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fr-FR" noProof="0"/>
              <a:t>2024 - Adeline Le Ray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7F52C8-CFAF-B5DE-F97D-AEFBE40C2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P7 – Implémentez un modèle de scoring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A3BBDC-00CF-F16D-C9FD-4DCCA5039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73B850FF-6169-4056-8077-06FFA93A5366}" type="slidenum">
              <a:rPr lang="fr-FR" noProof="0" smtClean="0"/>
              <a:pPr rtl="0">
                <a:defRPr/>
              </a:pPr>
              <a:t>33</a:t>
            </a:fld>
            <a:endParaRPr lang="fr-FR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02FEB4-584A-AE38-141F-F7DA16695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96400"/>
            <a:ext cx="11217612" cy="206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3931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64F8C-D788-D19F-A995-C8FC8915A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367" y="2034652"/>
            <a:ext cx="4633785" cy="2397324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accent3"/>
                </a:solidFill>
              </a:rPr>
              <a:t>Pipeline de déploiement – back up slides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91033E4-34FA-6890-D312-C2DD1E7DC66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5" r="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300519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DBF11-548B-E1B7-F9A3-A58FA6D55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3B117-3EE0-C903-4E8F-7FD4E9E3D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40" y="163160"/>
            <a:ext cx="10003218" cy="729343"/>
          </a:xfrm>
        </p:spPr>
        <p:txBody>
          <a:bodyPr>
            <a:normAutofit fontScale="90000"/>
          </a:bodyPr>
          <a:lstStyle/>
          <a:p>
            <a:r>
              <a:rPr lang="fr-FR" dirty="0"/>
              <a:t>GitHub repository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92B1F1-FC53-86C9-346C-31E76E3C7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fr-FR" noProof="0"/>
              <a:t>2024 - Adeline Le Ray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C3909-1842-B32E-DAE5-A65D80004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P7 – Implémentez un modèle de scoring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D39970-3922-1674-79A0-24449308B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73B850FF-6169-4056-8077-06FFA93A5366}" type="slidenum">
              <a:rPr lang="fr-FR" noProof="0" smtClean="0"/>
              <a:pPr rtl="0">
                <a:defRPr/>
              </a:pPr>
              <a:t>35</a:t>
            </a:fld>
            <a:endParaRPr lang="fr-FR" noProof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F3B0B8-53D1-4E53-136B-CAC644DA7B07}"/>
              </a:ext>
            </a:extLst>
          </p:cNvPr>
          <p:cNvSpPr txBox="1"/>
          <p:nvPr/>
        </p:nvSpPr>
        <p:spPr>
          <a:xfrm>
            <a:off x="3589973" y="6090013"/>
            <a:ext cx="6741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i="1" dirty="0">
                <a:hlinkClick r:id="rId2"/>
              </a:rPr>
              <a:t>https://github.com/AdelineLR/OC_DS_P7_Implementez_un_modele_de_scoring</a:t>
            </a:r>
            <a:endParaRPr lang="fr-FR" sz="1400" i="1" dirty="0"/>
          </a:p>
        </p:txBody>
      </p:sp>
      <p:pic>
        <p:nvPicPr>
          <p:cNvPr id="10" name="Picture 12" descr="GitHub Logo : histoire, signification de l'emblème">
            <a:extLst>
              <a:ext uri="{FF2B5EF4-FFF2-40B4-BE49-F238E27FC236}">
                <a16:creationId xmlns:a16="http://schemas.microsoft.com/office/drawing/2014/main" id="{1F32893B-1D40-CD78-EFF5-C8065FC2D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606" y="1319408"/>
            <a:ext cx="1320747" cy="123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91B743-2FD6-F5E2-3BF1-7162BE042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373" y="1057832"/>
            <a:ext cx="7937981" cy="486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24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BA5CD-A58E-2D73-C82A-4730D53A9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D262C-D2AC-E7A9-65F4-ACDD7C1FC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136" y="163160"/>
            <a:ext cx="10003218" cy="729343"/>
          </a:xfrm>
        </p:spPr>
        <p:txBody>
          <a:bodyPr>
            <a:normAutofit fontScale="90000"/>
          </a:bodyPr>
          <a:lstStyle/>
          <a:p>
            <a:r>
              <a:rPr lang="fr-FR" dirty="0"/>
              <a:t>GitHub </a:t>
            </a:r>
            <a:r>
              <a:rPr lang="fr-FR" dirty="0" err="1"/>
              <a:t>commits</a:t>
            </a:r>
            <a:endParaRPr lang="fr-FR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01EECE-A1E1-2ACD-1987-35CC8C02B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fr-FR" noProof="0"/>
              <a:t>2024 - Adeline Le Ray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186A46-90B5-B5E0-6F8E-124F0A50F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P7 – Implémentez un modèle de scoring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C6810F-A2D5-CA28-BD52-3A90DBAC9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73B850FF-6169-4056-8077-06FFA93A5366}" type="slidenum">
              <a:rPr lang="fr-FR" noProof="0" smtClean="0"/>
              <a:pPr rtl="0">
                <a:defRPr/>
              </a:pPr>
              <a:t>36</a:t>
            </a:fld>
            <a:endParaRPr lang="fr-FR" noProof="0"/>
          </a:p>
        </p:txBody>
      </p:sp>
      <p:pic>
        <p:nvPicPr>
          <p:cNvPr id="10" name="Picture 12" descr="GitHub Logo : histoire, signification de l'emblème">
            <a:extLst>
              <a:ext uri="{FF2B5EF4-FFF2-40B4-BE49-F238E27FC236}">
                <a16:creationId xmlns:a16="http://schemas.microsoft.com/office/drawing/2014/main" id="{26AAEC66-CA18-A539-1C20-4A8215580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92" y="1496389"/>
            <a:ext cx="1320747" cy="123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9D0165-E131-9930-BB5F-592CA08F1905}"/>
              </a:ext>
            </a:extLst>
          </p:cNvPr>
          <p:cNvSpPr txBox="1"/>
          <p:nvPr/>
        </p:nvSpPr>
        <p:spPr>
          <a:xfrm>
            <a:off x="2824014" y="6150505"/>
            <a:ext cx="802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rtl="0">
              <a:defRPr lang="fr-fr"/>
            </a:defPPr>
            <a:lvl1pPr>
              <a:defRPr sz="1400" i="1"/>
            </a:lvl1pPr>
          </a:lstStyle>
          <a:p>
            <a:r>
              <a:rPr lang="fr-FR" dirty="0">
                <a:hlinkClick r:id="rId3"/>
              </a:rPr>
              <a:t>https://github.com/AdelineLR/OC_DS_P7_Implementez_un_modele_de_scoring/commits/main/</a:t>
            </a:r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7FE202-FA50-FB6C-FA81-BB70DDAD2199}"/>
              </a:ext>
            </a:extLst>
          </p:cNvPr>
          <p:cNvSpPr txBox="1"/>
          <p:nvPr/>
        </p:nvSpPr>
        <p:spPr>
          <a:xfrm>
            <a:off x="516723" y="4101674"/>
            <a:ext cx="15872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Plus de 40 </a:t>
            </a:r>
            <a:r>
              <a:rPr lang="fr-FR" dirty="0" err="1"/>
              <a:t>commits</a:t>
            </a:r>
            <a:r>
              <a:rPr lang="fr-FR" dirty="0"/>
              <a:t> en tout sur le repository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FD7236-C8BD-9908-EE4D-2FF70594A6F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9991" y="2804138"/>
            <a:ext cx="1320747" cy="13207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82D528-E475-83C0-8111-E4B1B790C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7881" y="959970"/>
            <a:ext cx="7535716" cy="493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866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921A6-292E-A52A-E052-CD162198C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692F3-993E-F493-933D-4A8CAB91E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136" y="399717"/>
            <a:ext cx="10003218" cy="729343"/>
          </a:xfrm>
        </p:spPr>
        <p:txBody>
          <a:bodyPr>
            <a:normAutofit fontScale="90000"/>
          </a:bodyPr>
          <a:lstStyle/>
          <a:p>
            <a:r>
              <a:rPr lang="fr-FR" dirty="0"/>
              <a:t>Tests unitaires exécutés dans un Docker container test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946EBD-362D-D7C0-5CC6-376C28B2E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fr-FR" noProof="0"/>
              <a:t>2024 - Adeline Le Ray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4A173B-F5D7-9048-9D02-F6DF38B1E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P7 – Implémentez un modèle de scoring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5EDE80-15AB-DE4C-AED3-F2A27FC2B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73B850FF-6169-4056-8077-06FFA93A5366}" type="slidenum">
              <a:rPr lang="fr-FR" noProof="0" smtClean="0"/>
              <a:pPr rtl="0">
                <a:defRPr/>
              </a:pPr>
              <a:t>37</a:t>
            </a:fld>
            <a:endParaRPr lang="fr-FR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0D589B-58D0-37F6-4F5E-FD5EAD45C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581" y="1763885"/>
            <a:ext cx="6652837" cy="3330229"/>
          </a:xfrm>
          <a:prstGeom prst="rect">
            <a:avLst/>
          </a:prstGeom>
        </p:spPr>
      </p:pic>
      <p:pic>
        <p:nvPicPr>
          <p:cNvPr id="11" name="Picture 12" descr="GitHub Logo : histoire, signification de l'emblème">
            <a:extLst>
              <a:ext uri="{FF2B5EF4-FFF2-40B4-BE49-F238E27FC236}">
                <a16:creationId xmlns:a16="http://schemas.microsoft.com/office/drawing/2014/main" id="{B4A41A75-19E6-D29F-06E1-D0C6609A7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136" y="2076497"/>
            <a:ext cx="1320747" cy="123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8" descr="Unit and Integration testing with Pytest | GGDX Software Solutions">
            <a:extLst>
              <a:ext uri="{FF2B5EF4-FFF2-40B4-BE49-F238E27FC236}">
                <a16:creationId xmlns:a16="http://schemas.microsoft.com/office/drawing/2014/main" id="{2887DA1A-05FC-4EC7-33B4-E7BA7D17E0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9" t="19760" r="31511" b="17939"/>
          <a:stretch/>
        </p:blipFill>
        <p:spPr bwMode="auto">
          <a:xfrm>
            <a:off x="930699" y="3740363"/>
            <a:ext cx="998689" cy="103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1890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E8DBA-0FDC-696F-E19F-D32BF6A05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B0A51-63D8-92D5-0223-DAD482D1E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135" y="163160"/>
            <a:ext cx="11002077" cy="729343"/>
          </a:xfrm>
        </p:spPr>
        <p:txBody>
          <a:bodyPr>
            <a:normAutofit fontScale="90000"/>
          </a:bodyPr>
          <a:lstStyle/>
          <a:p>
            <a:r>
              <a:rPr lang="fr-FR" dirty="0"/>
              <a:t>GitHub actions – Déploiement automatique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770AC1-7DF3-E842-6490-59A93FB15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fr-FR" noProof="0"/>
              <a:t>2024 - Adeline Le Ray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8A2BE3-8314-C06A-B025-015699C30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P7 – Implémentez un modèle de scoring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2A3A-2BAE-DAB0-BD6F-135E72220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73B850FF-6169-4056-8077-06FFA93A5366}" type="slidenum">
              <a:rPr lang="fr-FR" noProof="0" smtClean="0"/>
              <a:pPr rtl="0">
                <a:defRPr/>
              </a:pPr>
              <a:t>38</a:t>
            </a:fld>
            <a:endParaRPr lang="fr-FR" noProof="0"/>
          </a:p>
        </p:txBody>
      </p:sp>
      <p:pic>
        <p:nvPicPr>
          <p:cNvPr id="10" name="Picture 12" descr="GitHub Logo : histoire, signification de l'emblème">
            <a:extLst>
              <a:ext uri="{FF2B5EF4-FFF2-40B4-BE49-F238E27FC236}">
                <a16:creationId xmlns:a16="http://schemas.microsoft.com/office/drawing/2014/main" id="{3B7A4A04-3D05-4BFA-107B-4E066DDF6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28" y="1948677"/>
            <a:ext cx="1320747" cy="123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E3709F-3036-9021-E5C1-E9D16C9D1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627" y="1204710"/>
            <a:ext cx="8999051" cy="462078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25BE830-13DA-3F03-6420-3A87EE0CD610}"/>
              </a:ext>
            </a:extLst>
          </p:cNvPr>
          <p:cNvGrpSpPr/>
          <p:nvPr/>
        </p:nvGrpSpPr>
        <p:grpSpPr>
          <a:xfrm>
            <a:off x="630328" y="3914425"/>
            <a:ext cx="1414233" cy="1165959"/>
            <a:chOff x="6574708" y="1711228"/>
            <a:chExt cx="1414233" cy="1165959"/>
          </a:xfrm>
        </p:grpSpPr>
        <p:pic>
          <p:nvPicPr>
            <p:cNvPr id="13" name="Picture 16" descr="Githubactions Vector SVG Icon - SVG Repo">
              <a:extLst>
                <a:ext uri="{FF2B5EF4-FFF2-40B4-BE49-F238E27FC236}">
                  <a16:creationId xmlns:a16="http://schemas.microsoft.com/office/drawing/2014/main" id="{DEF1861D-B44F-1B25-6A2F-580915688B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3469" y="1711228"/>
              <a:ext cx="814764" cy="8147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5920C1C-8339-74DC-E1B2-47459A9FC1EC}"/>
                </a:ext>
              </a:extLst>
            </p:cNvPr>
            <p:cNvSpPr txBox="1"/>
            <p:nvPr/>
          </p:nvSpPr>
          <p:spPr>
            <a:xfrm>
              <a:off x="6574708" y="2569410"/>
              <a:ext cx="14142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GitHub Actions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06788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48574-0DB7-A7AF-F9C5-AF26A2C5B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Container dans Docker Hub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271B86-DDD9-A507-79BE-A11D044E4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fr-FR" noProof="0"/>
              <a:t>2024 - Adeline Le Ray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E24E87-D2E2-BAC5-0E3B-ACD2B8B33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P7 – Implémentez un modèle de scoring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B1F379-BD4C-3C0A-BE71-9B093FF4E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73B850FF-6169-4056-8077-06FFA93A5366}" type="slidenum">
              <a:rPr lang="fr-FR" noProof="0" smtClean="0"/>
              <a:pPr rtl="0">
                <a:defRPr/>
              </a:pPr>
              <a:t>39</a:t>
            </a:fld>
            <a:endParaRPr lang="fr-FR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DD5219-BBF2-E67D-EB40-1DDDD5D30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279" y="2080276"/>
            <a:ext cx="10003219" cy="2307885"/>
          </a:xfrm>
          <a:prstGeom prst="rect">
            <a:avLst/>
          </a:prstGeom>
        </p:spPr>
      </p:pic>
      <p:pic>
        <p:nvPicPr>
          <p:cNvPr id="8" name="Picture 12" descr="README.md · main · Developer Advocacy at GitLab / unmaintained / Check Docker  Hub Limit · GitLab">
            <a:extLst>
              <a:ext uri="{FF2B5EF4-FFF2-40B4-BE49-F238E27FC236}">
                <a16:creationId xmlns:a16="http://schemas.microsoft.com/office/drawing/2014/main" id="{75924862-2BCB-BAF8-E63B-67593B8E8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12" y="2855780"/>
            <a:ext cx="1305145" cy="104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382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DB6F9-FD6A-C0E2-5D9C-B19C8D948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B5710F9-9B9D-F037-0DB8-68572ED0F423}"/>
              </a:ext>
            </a:extLst>
          </p:cNvPr>
          <p:cNvSpPr/>
          <p:nvPr/>
        </p:nvSpPr>
        <p:spPr>
          <a:xfrm>
            <a:off x="920542" y="1128279"/>
            <a:ext cx="7445478" cy="5251827"/>
          </a:xfrm>
          <a:prstGeom prst="rect">
            <a:avLst/>
          </a:prstGeom>
          <a:solidFill>
            <a:srgbClr val="A62C52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2">
            <a:extLst>
              <a:ext uri="{FF2B5EF4-FFF2-40B4-BE49-F238E27FC236}">
                <a16:creationId xmlns:a16="http://schemas.microsoft.com/office/drawing/2014/main" id="{0684EA75-A0DE-472D-74A4-3A43D134C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48" y="226919"/>
            <a:ext cx="10348146" cy="753172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dirty="0"/>
              <a:t>Source de données variées</a:t>
            </a:r>
          </a:p>
        </p:txBody>
      </p:sp>
      <p:sp>
        <p:nvSpPr>
          <p:cNvPr id="37" name="Espace réservé de la date 5">
            <a:extLst>
              <a:ext uri="{FF2B5EF4-FFF2-40B4-BE49-F238E27FC236}">
                <a16:creationId xmlns:a16="http://schemas.microsoft.com/office/drawing/2014/main" id="{5B0A98F6-EF3B-7E03-82E2-E2B322B132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24600"/>
            <a:ext cx="2743200" cy="365125"/>
          </a:xfrm>
        </p:spPr>
        <p:txBody>
          <a:bodyPr rtlCol="0"/>
          <a:lstStyle/>
          <a:p>
            <a:pPr lvl="0" rtl="0"/>
            <a:r>
              <a:rPr lang="fr-FR"/>
              <a:t>2024 - Adeline Le Ray</a:t>
            </a:r>
          </a:p>
        </p:txBody>
      </p:sp>
      <p:sp>
        <p:nvSpPr>
          <p:cNvPr id="38" name="Espace réservé du pied de page 6">
            <a:extLst>
              <a:ext uri="{FF2B5EF4-FFF2-40B4-BE49-F238E27FC236}">
                <a16:creationId xmlns:a16="http://schemas.microsoft.com/office/drawing/2014/main" id="{51F98928-1FB3-0EEC-2AA2-D1A34486D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24600"/>
            <a:ext cx="4114800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/>
              <a:t>P7 – Implémentez un modèle de scoring</a:t>
            </a:r>
          </a:p>
        </p:txBody>
      </p:sp>
      <p:sp>
        <p:nvSpPr>
          <p:cNvPr id="39" name="Espace réservé du numéro de diapositive 7">
            <a:extLst>
              <a:ext uri="{FF2B5EF4-FFF2-40B4-BE49-F238E27FC236}">
                <a16:creationId xmlns:a16="http://schemas.microsoft.com/office/drawing/2014/main" id="{7420ADFE-6A1E-1707-24AB-E02AA3F94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4600"/>
            <a:ext cx="2743200" cy="365125"/>
          </a:xfrm>
        </p:spPr>
        <p:txBody>
          <a:bodyPr rtlCol="0"/>
          <a:lstStyle/>
          <a:p>
            <a:pPr lvl="0" rtl="0"/>
            <a:fld id="{73B850FF-6169-4056-8077-06FFA93A5366}" type="slidenum">
              <a:rPr lang="fr-FR" smtClean="0"/>
              <a:pPr lvl="0" rtl="0"/>
              <a:t>4</a:t>
            </a:fld>
            <a:endParaRPr lang="fr-FR"/>
          </a:p>
        </p:txBody>
      </p:sp>
      <p:pic>
        <p:nvPicPr>
          <p:cNvPr id="3" name="Graphic 2" descr="Database">
            <a:extLst>
              <a:ext uri="{FF2B5EF4-FFF2-40B4-BE49-F238E27FC236}">
                <a16:creationId xmlns:a16="http://schemas.microsoft.com/office/drawing/2014/main" id="{94B8670D-8D45-3EEE-C11C-72D61A906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0766" y="1128279"/>
            <a:ext cx="678428" cy="6784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FB1EE8-866C-FF3F-5671-1EEA8A719EE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3220" y="1963331"/>
            <a:ext cx="6796547" cy="43631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58EE03-34CE-37CE-FDAB-A80549FF9CD3}"/>
              </a:ext>
            </a:extLst>
          </p:cNvPr>
          <p:cNvSpPr txBox="1"/>
          <p:nvPr/>
        </p:nvSpPr>
        <p:spPr>
          <a:xfrm>
            <a:off x="1201992" y="1161774"/>
            <a:ext cx="7502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7 sources de données :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données comportementales, données provenant d'autres institutions financières, etc.</a:t>
            </a:r>
          </a:p>
        </p:txBody>
      </p:sp>
      <p:pic>
        <p:nvPicPr>
          <p:cNvPr id="2050" name="Picture 2" descr="Variable - Icônes éducation gratuites">
            <a:extLst>
              <a:ext uri="{FF2B5EF4-FFF2-40B4-BE49-F238E27FC236}">
                <a16:creationId xmlns:a16="http://schemas.microsoft.com/office/drawing/2014/main" id="{30C84E0D-6B59-36EA-A047-0F9C5A734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9111" y="3186989"/>
            <a:ext cx="538840" cy="53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 descr="Open folder">
            <a:extLst>
              <a:ext uri="{FF2B5EF4-FFF2-40B4-BE49-F238E27FC236}">
                <a16:creationId xmlns:a16="http://schemas.microsoft.com/office/drawing/2014/main" id="{B1B9F947-6238-1CC2-9FC9-0F95627E6B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85592" y="3748547"/>
            <a:ext cx="583606" cy="5836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647ADE-96C9-9473-487F-57A00BDF03B4}"/>
              </a:ext>
            </a:extLst>
          </p:cNvPr>
          <p:cNvSpPr txBox="1"/>
          <p:nvPr/>
        </p:nvSpPr>
        <p:spPr>
          <a:xfrm>
            <a:off x="10026438" y="3237296"/>
            <a:ext cx="1779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218 variables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F5609D-CE37-CD5E-B484-53A44875FFD1}"/>
              </a:ext>
            </a:extLst>
          </p:cNvPr>
          <p:cNvSpPr txBox="1"/>
          <p:nvPr/>
        </p:nvSpPr>
        <p:spPr>
          <a:xfrm>
            <a:off x="10026438" y="3738279"/>
            <a:ext cx="2089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356 255 crédits en cours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81339E6B-D176-77AE-18E0-2D9A632B076C}"/>
              </a:ext>
            </a:extLst>
          </p:cNvPr>
          <p:cNvSpPr/>
          <p:nvPr/>
        </p:nvSpPr>
        <p:spPr>
          <a:xfrm>
            <a:off x="8476633" y="1128279"/>
            <a:ext cx="656307" cy="5251827"/>
          </a:xfrm>
          <a:prstGeom prst="rightBrace">
            <a:avLst/>
          </a:prstGeom>
          <a:ln w="28575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86303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D2145-93C9-FAD9-A59D-3C8A5195F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27066-BF28-DC27-7931-A5BAA9388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6091" y="241041"/>
            <a:ext cx="9112631" cy="729343"/>
          </a:xfrm>
        </p:spPr>
        <p:txBody>
          <a:bodyPr>
            <a:normAutofit fontScale="90000"/>
          </a:bodyPr>
          <a:lstStyle/>
          <a:p>
            <a:r>
              <a:rPr lang="fr-FR" dirty="0"/>
              <a:t>Instance Amazon EC2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4DF729-4DD4-F289-1662-48F17CBFC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fr-FR" noProof="0"/>
              <a:t>2024 - Adeline Le Ray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D1D0D7-B8DD-5F97-66B3-18640B8B4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P7 – Implémentez un modèle de scoring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CD02D-95A0-8550-BFA3-FBB98D76F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73B850FF-6169-4056-8077-06FFA93A5366}" type="slidenum">
              <a:rPr lang="fr-FR" noProof="0" smtClean="0"/>
              <a:pPr rtl="0">
                <a:defRPr/>
              </a:pPr>
              <a:t>40</a:t>
            </a:fld>
            <a:endParaRPr lang="fr-FR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3CFE60-4C0F-078A-801D-6AA1B14B8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978" y="1379927"/>
            <a:ext cx="10348186" cy="4668811"/>
          </a:xfrm>
          <a:prstGeom prst="rect">
            <a:avLst/>
          </a:prstGeom>
        </p:spPr>
      </p:pic>
      <p:pic>
        <p:nvPicPr>
          <p:cNvPr id="9" name="Picture 10" descr="AWS • ACKnowledge">
            <a:extLst>
              <a:ext uri="{FF2B5EF4-FFF2-40B4-BE49-F238E27FC236}">
                <a16:creationId xmlns:a16="http://schemas.microsoft.com/office/drawing/2014/main" id="{1B6F15BD-B552-9B47-C43A-3177863DB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16" y="-237251"/>
            <a:ext cx="1781175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Amazon EC2 : Server Virtuel Flexible et Puissant">
            <a:extLst>
              <a:ext uri="{FF2B5EF4-FFF2-40B4-BE49-F238E27FC236}">
                <a16:creationId xmlns:a16="http://schemas.microsoft.com/office/drawing/2014/main" id="{C9AA9E12-8D35-0CD5-B234-D5987BB51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6" t="9134" r="28710"/>
          <a:stretch/>
        </p:blipFill>
        <p:spPr bwMode="auto">
          <a:xfrm>
            <a:off x="344916" y="3021687"/>
            <a:ext cx="1116845" cy="145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8002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4E6D5-6BC1-C911-C9DB-1213E0C4A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Docker workflow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905BCE-17D9-5C25-2BB7-ED38B4B0D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fr-FR" noProof="0"/>
              <a:t>2024 - Adeline Le Ray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674E80-CFD7-F4F3-63A7-1B012629B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P7 – Implémentez un modèle de scoring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8F0E6A-BBAB-834D-DD1C-14D22E4A5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73B850FF-6169-4056-8077-06FFA93A5366}" type="slidenum">
              <a:rPr lang="fr-FR" noProof="0" smtClean="0"/>
              <a:pPr rtl="0">
                <a:defRPr/>
              </a:pPr>
              <a:t>41</a:t>
            </a:fld>
            <a:endParaRPr lang="fr-FR" noProof="0"/>
          </a:p>
        </p:txBody>
      </p:sp>
      <p:pic>
        <p:nvPicPr>
          <p:cNvPr id="8" name="Picture 2" descr="Docker - Hub">
            <a:extLst>
              <a:ext uri="{FF2B5EF4-FFF2-40B4-BE49-F238E27FC236}">
                <a16:creationId xmlns:a16="http://schemas.microsoft.com/office/drawing/2014/main" id="{1309A337-E9D7-1AA7-937B-AE9292A49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559" y="1342742"/>
            <a:ext cx="8040022" cy="506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558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DBA84-779D-3631-355C-C5D622C6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4"/>
                </a:solidFill>
              </a:rPr>
              <a:t>Modélisation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CF218-6F47-EC44-563A-9BFC1E1E1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2957137"/>
            <a:ext cx="4633913" cy="2672080"/>
          </a:xfrm>
        </p:spPr>
        <p:txBody>
          <a:bodyPr>
            <a:normAutofit/>
          </a:bodyPr>
          <a:lstStyle/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4"/>
                </a:solidFill>
              </a:rPr>
              <a:t>Analyse des données</a:t>
            </a:r>
          </a:p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4"/>
                </a:solidFill>
              </a:rPr>
              <a:t>Entrainement et suivi des expériences</a:t>
            </a:r>
          </a:p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4"/>
                </a:solidFill>
              </a:rPr>
              <a:t>Résultats</a:t>
            </a:r>
          </a:p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chemeClr val="accent4"/>
                </a:solidFill>
              </a:rPr>
              <a:t>Feature</a:t>
            </a:r>
            <a:r>
              <a:rPr lang="fr-FR" sz="2000" dirty="0">
                <a:solidFill>
                  <a:schemeClr val="accent4"/>
                </a:solidFill>
              </a:rPr>
              <a:t> importance</a:t>
            </a:r>
          </a:p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accent4"/>
              </a:solidFill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3087D63-B128-EF8E-2215-6A82B7012B7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7295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6B446-FB5E-AC2D-7A68-CBB560032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FB5C8-B60E-7AD3-500B-CF01B45E5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10442"/>
            <a:ext cx="10348146" cy="753172"/>
          </a:xfrm>
        </p:spPr>
        <p:txBody>
          <a:bodyPr>
            <a:normAutofit fontScale="90000"/>
          </a:bodyPr>
          <a:lstStyle/>
          <a:p>
            <a:r>
              <a:rPr lang="fr-FR" dirty="0" err="1">
                <a:solidFill>
                  <a:schemeClr val="accent4"/>
                </a:solidFill>
              </a:rPr>
              <a:t>Exploratory</a:t>
            </a:r>
            <a:r>
              <a:rPr lang="fr-FR" dirty="0">
                <a:solidFill>
                  <a:schemeClr val="accent4"/>
                </a:solidFill>
              </a:rPr>
              <a:t> Data </a:t>
            </a:r>
            <a:r>
              <a:rPr lang="fr-FR" dirty="0" err="1">
                <a:solidFill>
                  <a:schemeClr val="accent4"/>
                </a:solidFill>
              </a:rPr>
              <a:t>Analysis</a:t>
            </a:r>
            <a:endParaRPr lang="fr-FR" dirty="0">
              <a:solidFill>
                <a:schemeClr val="accent4"/>
              </a:solidFill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9F20C7-5D17-C1FF-D602-95D67651C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fr-FR" noProof="0"/>
              <a:t>2024 - Adeline Le Ray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B238A8-5A50-F315-0E57-83CE6BB6A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 dirty="0"/>
              <a:t>P7 – Implémentez un modèle de </a:t>
            </a:r>
            <a:r>
              <a:rPr lang="fr-FR" noProof="0" dirty="0" err="1"/>
              <a:t>scoring</a:t>
            </a:r>
            <a:endParaRPr lang="fr-FR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52A6E7-BF4F-215A-2E22-ED938EC4A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73B850FF-6169-4056-8077-06FFA93A5366}" type="slidenum">
              <a:rPr lang="fr-FR" noProof="0" smtClean="0"/>
              <a:pPr rtl="0">
                <a:defRPr/>
              </a:pPr>
              <a:t>6</a:t>
            </a:fld>
            <a:endParaRPr lang="fr-FR" noProof="0"/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5AD76F9B-439A-49B5-5562-B9F5C8E302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2793159"/>
              </p:ext>
            </p:extLst>
          </p:nvPr>
        </p:nvGraphicFramePr>
        <p:xfrm>
          <a:off x="65548" y="1731440"/>
          <a:ext cx="5420852" cy="4217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" name="Graphic 14" descr="Mop and bucket">
            <a:extLst>
              <a:ext uri="{FF2B5EF4-FFF2-40B4-BE49-F238E27FC236}">
                <a16:creationId xmlns:a16="http://schemas.microsoft.com/office/drawing/2014/main" id="{D46D59E7-217F-E596-F014-CD8EA63903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96813" y="1998414"/>
            <a:ext cx="914400" cy="914400"/>
          </a:xfrm>
          <a:prstGeom prst="rect">
            <a:avLst/>
          </a:prstGeom>
        </p:spPr>
      </p:pic>
      <p:pic>
        <p:nvPicPr>
          <p:cNvPr id="17" name="Graphic 16" descr="Gears">
            <a:extLst>
              <a:ext uri="{FF2B5EF4-FFF2-40B4-BE49-F238E27FC236}">
                <a16:creationId xmlns:a16="http://schemas.microsoft.com/office/drawing/2014/main" id="{2D0C4717-9D85-B071-76E4-23DDB4BD1C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8477" y="3234814"/>
            <a:ext cx="680884" cy="680884"/>
          </a:xfrm>
          <a:prstGeom prst="rect">
            <a:avLst/>
          </a:prstGeom>
        </p:spPr>
      </p:pic>
      <p:pic>
        <p:nvPicPr>
          <p:cNvPr id="19" name="Graphic 18" descr="Filter">
            <a:extLst>
              <a:ext uri="{FF2B5EF4-FFF2-40B4-BE49-F238E27FC236}">
                <a16:creationId xmlns:a16="http://schemas.microsoft.com/office/drawing/2014/main" id="{316C7422-DE06-BD47-C5DF-7F43C0E01F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6813" y="4868478"/>
            <a:ext cx="749710" cy="74971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90F6424-F2F6-82B7-29EB-94CC0277EB78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58607" y="1217600"/>
            <a:ext cx="2658680" cy="192754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5BE7A68-5CD4-88E2-EA6E-ABB7CCF33167}"/>
              </a:ext>
            </a:extLst>
          </p:cNvPr>
          <p:cNvSpPr txBox="1"/>
          <p:nvPr/>
        </p:nvSpPr>
        <p:spPr>
          <a:xfrm>
            <a:off x="5383010" y="2208761"/>
            <a:ext cx="3898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accent3">
                    <a:lumMod val="75000"/>
                  </a:schemeClr>
                </a:solidFill>
              </a:rPr>
              <a:t>Jeu de données déséquilibré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2B7531-4A40-C801-F288-15CF2AC780C9}"/>
              </a:ext>
            </a:extLst>
          </p:cNvPr>
          <p:cNvSpPr txBox="1"/>
          <p:nvPr/>
        </p:nvSpPr>
        <p:spPr>
          <a:xfrm>
            <a:off x="5383008" y="4742793"/>
            <a:ext cx="7005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Variables &lt; 50% valeurs manquantes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Top 100 des variables les plus influentes sur le modèle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Variables non corrélées entre elles </a:t>
            </a:r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(corrélation &gt;0,7)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2BF78E-B06B-7C27-53CD-6BD84048EFAA}"/>
              </a:ext>
            </a:extLst>
          </p:cNvPr>
          <p:cNvSpPr txBox="1"/>
          <p:nvPr/>
        </p:nvSpPr>
        <p:spPr>
          <a:xfrm>
            <a:off x="5324987" y="3422459"/>
            <a:ext cx="67490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accent3"/>
                </a:solidFill>
              </a:rPr>
              <a:t>Ajout de nouvelles variables : </a:t>
            </a:r>
            <a:r>
              <a:rPr lang="fr-FR" sz="1400" dirty="0">
                <a:solidFill>
                  <a:schemeClr val="accent3"/>
                </a:solidFill>
              </a:rPr>
              <a:t>ANNUITY_INCOME_PERCENT, DAYS_EMPLOYED_PERCENT, INCOME_PER_PERSON, PAYMENT_RATE,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accent3"/>
                </a:solidFill>
              </a:rPr>
              <a:t> </a:t>
            </a:r>
            <a:r>
              <a:rPr lang="fr-FR" b="1" dirty="0">
                <a:solidFill>
                  <a:schemeClr val="accent3"/>
                </a:solidFill>
              </a:rPr>
              <a:t>Ajout d’agrégations statistiques : </a:t>
            </a:r>
            <a:r>
              <a:rPr lang="fr-FR" sz="1400" dirty="0">
                <a:solidFill>
                  <a:schemeClr val="accent3"/>
                </a:solidFill>
              </a:rPr>
              <a:t>min, max, </a:t>
            </a:r>
            <a:r>
              <a:rPr lang="fr-FR" sz="1400" dirty="0" err="1">
                <a:solidFill>
                  <a:schemeClr val="accent3"/>
                </a:solidFill>
              </a:rPr>
              <a:t>mean</a:t>
            </a:r>
            <a:r>
              <a:rPr lang="fr-FR" sz="1400" dirty="0">
                <a:solidFill>
                  <a:schemeClr val="accent3"/>
                </a:solidFill>
              </a:rPr>
              <a:t>, var, </a:t>
            </a:r>
            <a:r>
              <a:rPr lang="fr-FR" sz="1400" dirty="0" err="1">
                <a:solidFill>
                  <a:schemeClr val="accent3"/>
                </a:solidFill>
              </a:rPr>
              <a:t>sum</a:t>
            </a:r>
            <a:r>
              <a:rPr lang="fr-FR" sz="1400" dirty="0">
                <a:solidFill>
                  <a:schemeClr val="accent3"/>
                </a:solidFill>
              </a:rPr>
              <a:t>, … </a:t>
            </a:r>
            <a:endParaRPr lang="fr-FR" dirty="0">
              <a:solidFill>
                <a:schemeClr val="accent3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D67EE8-EB0F-0191-A367-AE2CD6E5E80D}"/>
              </a:ext>
            </a:extLst>
          </p:cNvPr>
          <p:cNvSpPr txBox="1"/>
          <p:nvPr/>
        </p:nvSpPr>
        <p:spPr>
          <a:xfrm>
            <a:off x="3233584" y="3731032"/>
            <a:ext cx="195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= 772 variables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DF1E9E-0093-AF06-08FF-9767516DD3FC}"/>
              </a:ext>
            </a:extLst>
          </p:cNvPr>
          <p:cNvSpPr txBox="1"/>
          <p:nvPr/>
        </p:nvSpPr>
        <p:spPr>
          <a:xfrm>
            <a:off x="2227007" y="1151243"/>
            <a:ext cx="1811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>
                    <a:lumMod val="75000"/>
                  </a:schemeClr>
                </a:solidFill>
              </a:rPr>
              <a:t>218 variables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FB19D1-A715-DD49-24F3-D0BACC53B7A0}"/>
              </a:ext>
            </a:extLst>
          </p:cNvPr>
          <p:cNvSpPr txBox="1"/>
          <p:nvPr/>
        </p:nvSpPr>
        <p:spPr>
          <a:xfrm>
            <a:off x="2381456" y="6212073"/>
            <a:ext cx="551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50 variables </a:t>
            </a:r>
            <a:r>
              <a:rPr lang="fr-FR" sz="1600" i="1" dirty="0">
                <a:solidFill>
                  <a:schemeClr val="accent3"/>
                </a:solidFill>
              </a:rPr>
              <a:t>(6 existantes, 44 nouvelles)</a:t>
            </a:r>
            <a:endParaRPr lang="fr-FR" i="1" dirty="0">
              <a:solidFill>
                <a:schemeClr val="accent3"/>
              </a:solidFill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E0316854-977D-1287-AFEB-1FE4ABBAAE0B}"/>
              </a:ext>
            </a:extLst>
          </p:cNvPr>
          <p:cNvSpPr/>
          <p:nvPr/>
        </p:nvSpPr>
        <p:spPr>
          <a:xfrm>
            <a:off x="2969342" y="1544121"/>
            <a:ext cx="213212" cy="265015"/>
          </a:xfrm>
          <a:prstGeom prst="down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8C0BEC53-D448-D9C9-E4A6-196C06472C81}"/>
              </a:ext>
            </a:extLst>
          </p:cNvPr>
          <p:cNvSpPr/>
          <p:nvPr/>
        </p:nvSpPr>
        <p:spPr>
          <a:xfrm>
            <a:off x="2969342" y="6021395"/>
            <a:ext cx="213212" cy="265015"/>
          </a:xfrm>
          <a:prstGeom prst="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7338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4A864-24B8-5D60-3D3A-1A5FEB5D0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Entraînement et Suivi des Expériences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4D6AA2-144B-05BE-7CEC-CC403B82D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fr-FR" noProof="0"/>
              <a:t>2024 - Adeline Le Ray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1CF735-E19A-3DE6-2B19-86B58381F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P7 – Implémentez un modèle de scoring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868FB7-5C37-CA1D-3248-CEF8E0372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73B850FF-6169-4056-8077-06FFA93A5366}" type="slidenum">
              <a:rPr lang="fr-FR" noProof="0" smtClean="0"/>
              <a:pPr rtl="0">
                <a:defRPr/>
              </a:pPr>
              <a:t>7</a:t>
            </a:fld>
            <a:endParaRPr lang="fr-FR" noProof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2872ED-B5B4-DA2D-278A-960C92502669}"/>
              </a:ext>
            </a:extLst>
          </p:cNvPr>
          <p:cNvSpPr/>
          <p:nvPr/>
        </p:nvSpPr>
        <p:spPr>
          <a:xfrm>
            <a:off x="3658901" y="3315971"/>
            <a:ext cx="6265388" cy="1467540"/>
          </a:xfrm>
          <a:prstGeom prst="rect">
            <a:avLst/>
          </a:prstGeom>
          <a:solidFill>
            <a:srgbClr val="00B0F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B61FAC4-3B0B-C9BC-0620-76D3B78DDD29}"/>
              </a:ext>
            </a:extLst>
          </p:cNvPr>
          <p:cNvSpPr/>
          <p:nvPr/>
        </p:nvSpPr>
        <p:spPr>
          <a:xfrm>
            <a:off x="0" y="3315971"/>
            <a:ext cx="12192000" cy="1467540"/>
          </a:xfrm>
          <a:prstGeom prst="rect">
            <a:avLst/>
          </a:prstGeom>
          <a:solidFill>
            <a:srgbClr val="00B0F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B1160C-BEEA-890C-B2FD-E6A2AF9906ED}"/>
              </a:ext>
            </a:extLst>
          </p:cNvPr>
          <p:cNvSpPr/>
          <p:nvPr/>
        </p:nvSpPr>
        <p:spPr>
          <a:xfrm>
            <a:off x="0" y="1554481"/>
            <a:ext cx="12192000" cy="1467540"/>
          </a:xfrm>
          <a:prstGeom prst="rect">
            <a:avLst/>
          </a:prstGeom>
          <a:solidFill>
            <a:srgbClr val="FFC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907E93-AF76-4A17-792B-E1A68BF73B50}"/>
              </a:ext>
            </a:extLst>
          </p:cNvPr>
          <p:cNvSpPr txBox="1"/>
          <p:nvPr/>
        </p:nvSpPr>
        <p:spPr>
          <a:xfrm>
            <a:off x="1657517" y="198182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Data </a:t>
            </a:r>
          </a:p>
          <a:p>
            <a:pPr algn="ctr"/>
            <a:r>
              <a:rPr lang="fr-FR" sz="1600" dirty="0" err="1"/>
              <a:t>pre-processing</a:t>
            </a:r>
            <a:endParaRPr lang="fr-FR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1894AA-8BFE-9003-9895-F96CF4BB5A0E}"/>
              </a:ext>
            </a:extLst>
          </p:cNvPr>
          <p:cNvSpPr txBox="1"/>
          <p:nvPr/>
        </p:nvSpPr>
        <p:spPr>
          <a:xfrm>
            <a:off x="7029056" y="1872899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/>
              <a:t>Hyperparameters</a:t>
            </a:r>
            <a:r>
              <a:rPr lang="fr-FR" sz="1600" dirty="0"/>
              <a:t> Tuning and Optimal </a:t>
            </a:r>
            <a:r>
              <a:rPr lang="fr-FR" sz="1600" dirty="0" err="1"/>
              <a:t>Threshold</a:t>
            </a:r>
            <a:r>
              <a:rPr lang="fr-FR" sz="1600" dirty="0"/>
              <a:t> </a:t>
            </a:r>
            <a:r>
              <a:rPr lang="fr-FR" sz="1600" dirty="0" err="1"/>
              <a:t>Determination</a:t>
            </a:r>
            <a:endParaRPr lang="fr-F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2F8715-2A57-3AC7-A8FB-E41AB19F7B97}"/>
              </a:ext>
            </a:extLst>
          </p:cNvPr>
          <p:cNvSpPr txBox="1"/>
          <p:nvPr/>
        </p:nvSpPr>
        <p:spPr>
          <a:xfrm>
            <a:off x="4109310" y="3596947"/>
            <a:ext cx="5432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err="1"/>
              <a:t>Experiment</a:t>
            </a:r>
            <a:r>
              <a:rPr lang="fr-FR" sz="1600" b="1" dirty="0"/>
              <a:t> </a:t>
            </a:r>
            <a:r>
              <a:rPr lang="fr-FR" sz="1600" b="1" dirty="0" err="1"/>
              <a:t>Tracking</a:t>
            </a:r>
            <a:endParaRPr lang="fr-FR" sz="1600" b="1" dirty="0"/>
          </a:p>
          <a:p>
            <a:pPr algn="ctr"/>
            <a:r>
              <a:rPr lang="en-US" sz="1600" dirty="0"/>
              <a:t>Recording the results for each strategy (parameters, metrics, models)</a:t>
            </a:r>
            <a:endParaRPr lang="fr-FR" sz="1600" dirty="0"/>
          </a:p>
        </p:txBody>
      </p:sp>
      <p:pic>
        <p:nvPicPr>
          <p:cNvPr id="1026" name="Picture 2" descr="MLflow : tout savoir sur l'outil indispensable du MLOps | Blent.ai">
            <a:extLst>
              <a:ext uri="{FF2B5EF4-FFF2-40B4-BE49-F238E27FC236}">
                <a16:creationId xmlns:a16="http://schemas.microsoft.com/office/drawing/2014/main" id="{3917256B-4E62-C36A-A096-E4008AD38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93" y="3632200"/>
            <a:ext cx="1724025" cy="70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41FB79E-6D32-002A-3554-05FFAD078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5" y="1653026"/>
            <a:ext cx="1609981" cy="86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72B013-BDC7-EDA4-4BDE-DE69F3727693}"/>
              </a:ext>
            </a:extLst>
          </p:cNvPr>
          <p:cNvSpPr txBox="1"/>
          <p:nvPr/>
        </p:nvSpPr>
        <p:spPr>
          <a:xfrm>
            <a:off x="3902725" y="1858710"/>
            <a:ext cx="2709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Model Selection with Unbalanced Compensation Strategy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EE78AB-7073-236D-6380-CA786A380247}"/>
              </a:ext>
            </a:extLst>
          </p:cNvPr>
          <p:cNvSpPr txBox="1"/>
          <p:nvPr/>
        </p:nvSpPr>
        <p:spPr>
          <a:xfrm>
            <a:off x="4327654" y="5227190"/>
            <a:ext cx="37250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/>
              <a:t>Models</a:t>
            </a:r>
          </a:p>
          <a:p>
            <a:r>
              <a:rPr lang="en-US" sz="1500" dirty="0" err="1"/>
              <a:t>DummyClassifier</a:t>
            </a:r>
            <a:r>
              <a:rPr lang="en-US" sz="1500" dirty="0"/>
              <a:t>, Logistic Regression, </a:t>
            </a:r>
            <a:r>
              <a:rPr lang="en-US" sz="1500" dirty="0" err="1"/>
              <a:t>LightGBM</a:t>
            </a:r>
            <a:r>
              <a:rPr lang="en-US" sz="1500" dirty="0"/>
              <a:t> Classifier  </a:t>
            </a:r>
            <a:r>
              <a:rPr lang="en-US" sz="1500" i="1" dirty="0"/>
              <a:t>(boosting : Random Forest, </a:t>
            </a:r>
            <a:r>
              <a:rPr lang="fr-FR" sz="1500" i="1" dirty="0"/>
              <a:t>Gradient </a:t>
            </a:r>
            <a:r>
              <a:rPr lang="fr-FR" sz="1500" i="1" dirty="0" err="1"/>
              <a:t>Boosting</a:t>
            </a:r>
            <a:r>
              <a:rPr lang="fr-FR" sz="1500" i="1" dirty="0"/>
              <a:t> </a:t>
            </a:r>
            <a:r>
              <a:rPr lang="fr-FR" sz="1500" i="1" dirty="0" err="1"/>
              <a:t>Decision</a:t>
            </a:r>
            <a:r>
              <a:rPr lang="fr-FR" sz="1500" i="1" dirty="0"/>
              <a:t> </a:t>
            </a:r>
            <a:r>
              <a:rPr lang="fr-FR" sz="1500" i="1" dirty="0" err="1"/>
              <a:t>Tree</a:t>
            </a:r>
            <a:r>
              <a:rPr lang="fr-FR" sz="1500" i="1" dirty="0"/>
              <a:t>)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28E42AE-0B42-504D-B77B-7B50CFB1AC5C}"/>
              </a:ext>
            </a:extLst>
          </p:cNvPr>
          <p:cNvSpPr/>
          <p:nvPr/>
        </p:nvSpPr>
        <p:spPr>
          <a:xfrm>
            <a:off x="9771248" y="2135984"/>
            <a:ext cx="432620" cy="267972"/>
          </a:xfrm>
          <a:prstGeom prst="rightArrow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311B63-8B38-F264-E0B5-A511B80DB339}"/>
              </a:ext>
            </a:extLst>
          </p:cNvPr>
          <p:cNvSpPr txBox="1"/>
          <p:nvPr/>
        </p:nvSpPr>
        <p:spPr>
          <a:xfrm>
            <a:off x="10218346" y="2130383"/>
            <a:ext cx="15275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Final Model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8E3EBB-4E7F-F443-47BC-BB7E4B026E38}"/>
              </a:ext>
            </a:extLst>
          </p:cNvPr>
          <p:cNvSpPr/>
          <p:nvPr/>
        </p:nvSpPr>
        <p:spPr>
          <a:xfrm>
            <a:off x="10186908" y="3328948"/>
            <a:ext cx="1670795" cy="1467540"/>
          </a:xfrm>
          <a:prstGeom prst="rect">
            <a:avLst/>
          </a:prstGeom>
          <a:solidFill>
            <a:srgbClr val="00B0F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2181FE-2DCC-5673-0CE9-90FB27544D42}"/>
              </a:ext>
            </a:extLst>
          </p:cNvPr>
          <p:cNvSpPr txBox="1"/>
          <p:nvPr/>
        </p:nvSpPr>
        <p:spPr>
          <a:xfrm>
            <a:off x="9705583" y="3847393"/>
            <a:ext cx="2649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/>
              <a:t>Model </a:t>
            </a:r>
            <a:r>
              <a:rPr lang="fr-FR" sz="1600" b="1" dirty="0" err="1"/>
              <a:t>Registry</a:t>
            </a:r>
            <a:endParaRPr lang="fr-FR" sz="1600" b="1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827B6AE3-6B27-F892-EB56-9EC3470600D4}"/>
              </a:ext>
            </a:extLst>
          </p:cNvPr>
          <p:cNvSpPr/>
          <p:nvPr/>
        </p:nvSpPr>
        <p:spPr>
          <a:xfrm rot="5400000">
            <a:off x="5041376" y="2900358"/>
            <a:ext cx="432620" cy="267972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76169ED2-2074-C8C5-AB40-D41CAEC974BA}"/>
              </a:ext>
            </a:extLst>
          </p:cNvPr>
          <p:cNvSpPr/>
          <p:nvPr/>
        </p:nvSpPr>
        <p:spPr>
          <a:xfrm rot="5400000">
            <a:off x="8184346" y="2902337"/>
            <a:ext cx="432620" cy="267972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000DBDD-90F5-A22E-2EA5-A2A77EE0F9A8}"/>
              </a:ext>
            </a:extLst>
          </p:cNvPr>
          <p:cNvSpPr/>
          <p:nvPr/>
        </p:nvSpPr>
        <p:spPr>
          <a:xfrm rot="5400000">
            <a:off x="10765817" y="2896272"/>
            <a:ext cx="432620" cy="267972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A742AEA-D28C-1486-5DDB-62354B7FFD99}"/>
              </a:ext>
            </a:extLst>
          </p:cNvPr>
          <p:cNvSpPr/>
          <p:nvPr/>
        </p:nvSpPr>
        <p:spPr>
          <a:xfrm>
            <a:off x="3448664" y="2180140"/>
            <a:ext cx="432620" cy="267972"/>
          </a:xfrm>
          <a:prstGeom prst="rightArrow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A6295E0-4E24-D103-A434-1224F50F6DE0}"/>
              </a:ext>
            </a:extLst>
          </p:cNvPr>
          <p:cNvSpPr/>
          <p:nvPr/>
        </p:nvSpPr>
        <p:spPr>
          <a:xfrm>
            <a:off x="6644716" y="2140222"/>
            <a:ext cx="432620" cy="267972"/>
          </a:xfrm>
          <a:prstGeom prst="rightArrow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4" name="Picture 2" descr="Welcome to LightGBM's documentation! — LightGBM 4.5.0 documentation">
            <a:extLst>
              <a:ext uri="{FF2B5EF4-FFF2-40B4-BE49-F238E27FC236}">
                <a16:creationId xmlns:a16="http://schemas.microsoft.com/office/drawing/2014/main" id="{B4D15973-0738-F5D0-0CF4-E01F17D23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5" y="2595645"/>
            <a:ext cx="161064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95D78C-6DFB-2AD0-F106-6A7E41023908}"/>
              </a:ext>
            </a:extLst>
          </p:cNvPr>
          <p:cNvSpPr txBox="1"/>
          <p:nvPr/>
        </p:nvSpPr>
        <p:spPr>
          <a:xfrm>
            <a:off x="347262" y="5211235"/>
            <a:ext cx="37250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/>
              <a:t>Unbalanced Compensation Strategy</a:t>
            </a:r>
          </a:p>
          <a:p>
            <a:r>
              <a:rPr lang="en-US" sz="1500" dirty="0"/>
              <a:t>1- No compensation</a:t>
            </a:r>
          </a:p>
          <a:p>
            <a:r>
              <a:rPr lang="en-US" sz="1500" dirty="0"/>
              <a:t>2- SMOTE</a:t>
            </a:r>
          </a:p>
          <a:p>
            <a:r>
              <a:rPr lang="en-US" sz="1500" dirty="0"/>
              <a:t>3- </a:t>
            </a:r>
            <a:r>
              <a:rPr lang="en-US" sz="1500" dirty="0" err="1"/>
              <a:t>Class_weight</a:t>
            </a:r>
            <a:r>
              <a:rPr lang="en-US" sz="1500" dirty="0"/>
              <a:t> = ‘balanced’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E3AF0F-AC4B-151C-94E2-8D92F9991B8A}"/>
              </a:ext>
            </a:extLst>
          </p:cNvPr>
          <p:cNvSpPr txBox="1"/>
          <p:nvPr/>
        </p:nvSpPr>
        <p:spPr>
          <a:xfrm>
            <a:off x="8341329" y="5258053"/>
            <a:ext cx="340458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/>
              <a:t>Metrics</a:t>
            </a:r>
          </a:p>
          <a:p>
            <a:r>
              <a:rPr lang="en-US" sz="1500" dirty="0"/>
              <a:t>Accuracy, </a:t>
            </a:r>
            <a:r>
              <a:rPr lang="en-US" sz="1500" b="1" dirty="0" err="1"/>
              <a:t>custom_cost</a:t>
            </a:r>
            <a:r>
              <a:rPr lang="en-US" sz="1500" dirty="0"/>
              <a:t>, </a:t>
            </a:r>
            <a:r>
              <a:rPr lang="en-US" sz="1500" dirty="0" err="1"/>
              <a:t>fbeta</a:t>
            </a:r>
            <a:r>
              <a:rPr lang="en-US" sz="1500" dirty="0"/>
              <a:t> score, roc AUC, precision, recall</a:t>
            </a:r>
          </a:p>
        </p:txBody>
      </p:sp>
    </p:spTree>
    <p:extLst>
      <p:ext uri="{BB962C8B-B14F-4D97-AF65-F5344CB8AC3E}">
        <p14:creationId xmlns:p14="http://schemas.microsoft.com/office/powerpoint/2010/main" val="29421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30194-A188-9EA5-8FAB-B8B231F65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897" y="280906"/>
            <a:ext cx="10003218" cy="729343"/>
          </a:xfrm>
        </p:spPr>
        <p:txBody>
          <a:bodyPr>
            <a:normAutofit fontScale="90000"/>
          </a:bodyPr>
          <a:lstStyle/>
          <a:p>
            <a:r>
              <a:rPr lang="fr-FR" dirty="0"/>
              <a:t>Métriques spécifiques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11CC1F-DAC1-3409-B821-73ABCC699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fr-FR" noProof="0"/>
              <a:t>2024 - Adeline Le Ray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F20F13-361B-C3B0-49F9-451E6E35B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P7 – Implémentez un modèle de scoring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1FDEC6-B3C8-1D5A-8A37-B66321F90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73B850FF-6169-4056-8077-06FFA93A5366}" type="slidenum">
              <a:rPr lang="fr-FR" noProof="0" smtClean="0"/>
              <a:pPr rtl="0">
                <a:defRPr/>
              </a:pPr>
              <a:t>8</a:t>
            </a:fld>
            <a:endParaRPr lang="fr-FR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1F2F42E-6E54-E0A5-9F8A-2051966C4A11}"/>
                  </a:ext>
                </a:extLst>
              </p:cNvPr>
              <p:cNvSpPr txBox="1"/>
              <p:nvPr/>
            </p:nvSpPr>
            <p:spPr>
              <a:xfrm>
                <a:off x="1093818" y="3058193"/>
                <a:ext cx="3453638" cy="575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𝑐𝑢𝑠𝑡𝑜𝑚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𝑓𝑝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𝑓𝑛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∗10 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𝑓𝑝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𝑓𝑛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𝑡𝑝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𝑡𝑛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1F2F42E-6E54-E0A5-9F8A-2051966C4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818" y="3058193"/>
                <a:ext cx="3453638" cy="5751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86D21B-3726-3C88-2D5B-DC703FADD25F}"/>
                  </a:ext>
                </a:extLst>
              </p:cNvPr>
              <p:cNvSpPr txBox="1"/>
              <p:nvPr/>
            </p:nvSpPr>
            <p:spPr>
              <a:xfrm>
                <a:off x="6812219" y="3060501"/>
                <a:ext cx="3958135" cy="5728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</m:num>
                        <m:den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β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𝑝𝑟𝑒𝑐𝑖𝑠𝑖𝑜𝑛</m:t>
                              </m:r>
                            </m:e>
                          </m:d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86D21B-3726-3C88-2D5B-DC703FADD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219" y="3060501"/>
                <a:ext cx="3958135" cy="5728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469CD56-F310-B5E2-79C5-F1A75015C76E}"/>
              </a:ext>
            </a:extLst>
          </p:cNvPr>
          <p:cNvSpPr txBox="1"/>
          <p:nvPr/>
        </p:nvSpPr>
        <p:spPr>
          <a:xfrm>
            <a:off x="6491493" y="3893010"/>
            <a:ext cx="54521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b="1" dirty="0"/>
              <a:t>β = 2 ou 3</a:t>
            </a:r>
            <a:r>
              <a:rPr lang="fr-FR" dirty="0"/>
              <a:t> signifie que l'accent est mis fortement sur la détection de </a:t>
            </a:r>
            <a:r>
              <a:rPr lang="fr-FR" b="1" dirty="0"/>
              <a:t>tous les positifs possibles</a:t>
            </a:r>
            <a:r>
              <a:rPr lang="fr-FR" dirty="0"/>
              <a:t>, ce qui est utile dans des cas où les faux négatifs sont beaucoup plus coûteux que les faux positifs.</a:t>
            </a:r>
          </a:p>
        </p:txBody>
      </p:sp>
      <p:pic>
        <p:nvPicPr>
          <p:cNvPr id="7" name="Graphic 6" descr="Scales of justice">
            <a:extLst>
              <a:ext uri="{FF2B5EF4-FFF2-40B4-BE49-F238E27FC236}">
                <a16:creationId xmlns:a16="http://schemas.microsoft.com/office/drawing/2014/main" id="{128CBA59-2D64-A060-1D9B-A902A7DC7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7093" y="1415284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DBCDC7-72C3-44B0-D772-06439A432FAC}"/>
              </a:ext>
            </a:extLst>
          </p:cNvPr>
          <p:cNvSpPr txBox="1"/>
          <p:nvPr/>
        </p:nvSpPr>
        <p:spPr>
          <a:xfrm>
            <a:off x="5292119" y="1127591"/>
            <a:ext cx="1406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accent1"/>
                </a:solidFill>
                <a:effectLst/>
              </a:rPr>
              <a:t>coût métier 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A84967-256C-DCE6-2DCE-D0E124A4B616}"/>
              </a:ext>
            </a:extLst>
          </p:cNvPr>
          <p:cNvSpPr txBox="1"/>
          <p:nvPr/>
        </p:nvSpPr>
        <p:spPr>
          <a:xfrm>
            <a:off x="602132" y="1672329"/>
            <a:ext cx="49749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chemeClr val="accent1"/>
                </a:solidFill>
                <a:effectLst/>
              </a:rPr>
              <a:t>Faux négatif </a:t>
            </a:r>
            <a:r>
              <a:rPr lang="fr-FR" dirty="0">
                <a:solidFill>
                  <a:schemeClr val="accent1"/>
                </a:solidFill>
              </a:rPr>
              <a:t>=</a:t>
            </a:r>
            <a:r>
              <a:rPr lang="fr-FR" sz="1800" dirty="0">
                <a:solidFill>
                  <a:schemeClr val="accent1"/>
                </a:solidFill>
                <a:effectLst/>
              </a:rPr>
              <a:t> mauvais client prédit </a:t>
            </a:r>
            <a:r>
              <a:rPr lang="fr-FR" dirty="0">
                <a:solidFill>
                  <a:schemeClr val="accent1"/>
                </a:solidFill>
              </a:rPr>
              <a:t>bon</a:t>
            </a:r>
            <a:r>
              <a:rPr lang="fr-FR" sz="1800" dirty="0">
                <a:solidFill>
                  <a:schemeClr val="accent1"/>
                </a:solidFill>
                <a:effectLst/>
              </a:rPr>
              <a:t> client, donc crédit accordé et perte en capital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84B1D8-467B-B8DB-D2E0-D501DBA25070}"/>
              </a:ext>
            </a:extLst>
          </p:cNvPr>
          <p:cNvSpPr txBox="1"/>
          <p:nvPr/>
        </p:nvSpPr>
        <p:spPr>
          <a:xfrm>
            <a:off x="6625684" y="1683353"/>
            <a:ext cx="53930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F</a:t>
            </a:r>
            <a:r>
              <a:rPr lang="fr-FR" sz="1800" b="1" dirty="0">
                <a:solidFill>
                  <a:schemeClr val="accent1"/>
                </a:solidFill>
                <a:effectLst/>
              </a:rPr>
              <a:t>aux positif </a:t>
            </a:r>
            <a:r>
              <a:rPr lang="fr-FR" sz="1800" dirty="0">
                <a:solidFill>
                  <a:schemeClr val="accent1"/>
                </a:solidFill>
                <a:effectLst/>
              </a:rPr>
              <a:t>= bon client prédit mauvais, donc refus crédit et manque à gagner en marge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6FE746-C67A-B4DA-91B9-F539E637F77F}"/>
              </a:ext>
            </a:extLst>
          </p:cNvPr>
          <p:cNvSpPr txBox="1"/>
          <p:nvPr/>
        </p:nvSpPr>
        <p:spPr>
          <a:xfrm>
            <a:off x="963290" y="3983023"/>
            <a:ext cx="4090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Accorder un </a:t>
            </a:r>
            <a:r>
              <a:rPr lang="fr-FR" b="1" dirty="0"/>
              <a:t>poids supérieur aux </a:t>
            </a:r>
            <a:r>
              <a:rPr lang="fr-FR" b="1" dirty="0" err="1"/>
              <a:t>fn</a:t>
            </a:r>
            <a:r>
              <a:rPr lang="fr-FR" b="1" dirty="0"/>
              <a:t> </a:t>
            </a:r>
            <a:r>
              <a:rPr lang="fr-FR" dirty="0"/>
              <a:t>par rapport aux </a:t>
            </a:r>
            <a:r>
              <a:rPr lang="fr-FR" dirty="0" err="1"/>
              <a:t>fp</a:t>
            </a:r>
            <a:endParaRPr lang="fr-FR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0C2D715-B087-616B-D22E-4446E6E5558A}"/>
              </a:ext>
            </a:extLst>
          </p:cNvPr>
          <p:cNvSpPr/>
          <p:nvPr/>
        </p:nvSpPr>
        <p:spPr>
          <a:xfrm>
            <a:off x="1936380" y="4667384"/>
            <a:ext cx="403123" cy="28536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C5F45B-E8F7-F435-A15E-416F9A504FA6}"/>
              </a:ext>
            </a:extLst>
          </p:cNvPr>
          <p:cNvSpPr txBox="1"/>
          <p:nvPr/>
        </p:nvSpPr>
        <p:spPr>
          <a:xfrm>
            <a:off x="2359998" y="4629583"/>
            <a:ext cx="1749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A minimiser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F19C41F-C8C2-2F68-739C-97B95895705F}"/>
              </a:ext>
            </a:extLst>
          </p:cNvPr>
          <p:cNvSpPr/>
          <p:nvPr/>
        </p:nvSpPr>
        <p:spPr>
          <a:xfrm>
            <a:off x="8189440" y="5131140"/>
            <a:ext cx="403123" cy="28536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2E9CED-04CE-7D51-23D1-B7ABB2ACA89A}"/>
              </a:ext>
            </a:extLst>
          </p:cNvPr>
          <p:cNvSpPr txBox="1"/>
          <p:nvPr/>
        </p:nvSpPr>
        <p:spPr>
          <a:xfrm>
            <a:off x="8613058" y="5093339"/>
            <a:ext cx="1749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A maximiser</a:t>
            </a:r>
          </a:p>
        </p:txBody>
      </p:sp>
    </p:spTree>
    <p:extLst>
      <p:ext uri="{BB962C8B-B14F-4D97-AF65-F5344CB8AC3E}">
        <p14:creationId xmlns:p14="http://schemas.microsoft.com/office/powerpoint/2010/main" val="1491895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1F51D-920F-9E1E-7915-52F505072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18FDB-816D-B325-0BE7-27EA81FC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97254"/>
            <a:ext cx="10348146" cy="753172"/>
          </a:xfrm>
        </p:spPr>
        <p:txBody>
          <a:bodyPr>
            <a:normAutofit fontScale="90000"/>
          </a:bodyPr>
          <a:lstStyle/>
          <a:p>
            <a:r>
              <a:rPr lang="fr-FR" dirty="0" err="1">
                <a:solidFill>
                  <a:schemeClr val="accent4"/>
                </a:solidFill>
              </a:rPr>
              <a:t>Experiments</a:t>
            </a:r>
            <a:r>
              <a:rPr lang="fr-FR" dirty="0">
                <a:solidFill>
                  <a:schemeClr val="accent4"/>
                </a:solidFill>
              </a:rPr>
              <a:t> </a:t>
            </a:r>
            <a:r>
              <a:rPr lang="fr-FR" dirty="0" err="1">
                <a:solidFill>
                  <a:schemeClr val="accent4"/>
                </a:solidFill>
              </a:rPr>
              <a:t>tracking</a:t>
            </a:r>
            <a:endParaRPr lang="fr-FR" dirty="0">
              <a:solidFill>
                <a:schemeClr val="accent4"/>
              </a:solidFill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C3EC0F-A773-CF83-FFD1-6D1D86B95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fr-FR" noProof="0"/>
              <a:t>2024 - Adeline Le Ray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5BF9B7-58F8-0CF3-B804-9EEF5EA3D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P7 – Implémentez un modèle de scoring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C83BB0-2B66-F727-1305-8D9ED2EED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73B850FF-6169-4056-8077-06FFA93A5366}" type="slidenum">
              <a:rPr lang="fr-FR" noProof="0" smtClean="0"/>
              <a:pPr rtl="0">
                <a:defRPr/>
              </a:pPr>
              <a:t>9</a:t>
            </a:fld>
            <a:endParaRPr lang="fr-FR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473F46-36A9-E05B-0F92-800F5D1A1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14" y="1452558"/>
            <a:ext cx="8108066" cy="49148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71C3D8-AA11-CE4D-3FF5-05546A42C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1240" y="3703227"/>
            <a:ext cx="3444538" cy="213378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9A32476E-51BD-BD7D-CA9E-97C5FC78073E}"/>
              </a:ext>
            </a:extLst>
          </p:cNvPr>
          <p:cNvSpPr/>
          <p:nvPr/>
        </p:nvSpPr>
        <p:spPr>
          <a:xfrm flipV="1">
            <a:off x="8072120" y="4013200"/>
            <a:ext cx="579120" cy="193039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2BB2101-CF09-0EEE-F938-6EF362204F55}"/>
              </a:ext>
            </a:extLst>
          </p:cNvPr>
          <p:cNvSpPr/>
          <p:nvPr/>
        </p:nvSpPr>
        <p:spPr>
          <a:xfrm rot="1526730" flipV="1">
            <a:off x="8085501" y="4389738"/>
            <a:ext cx="579120" cy="193038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BB0650-19E9-0F0A-9689-2857D2ED8C4C}"/>
              </a:ext>
            </a:extLst>
          </p:cNvPr>
          <p:cNvSpPr txBox="1"/>
          <p:nvPr/>
        </p:nvSpPr>
        <p:spPr>
          <a:xfrm>
            <a:off x="8742768" y="1935481"/>
            <a:ext cx="3353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Metric</a:t>
            </a:r>
            <a:r>
              <a:rPr lang="fr-FR" dirty="0"/>
              <a:t> </a:t>
            </a:r>
            <a:r>
              <a:rPr lang="fr-FR" dirty="0" err="1"/>
              <a:t>selected</a:t>
            </a:r>
            <a:r>
              <a:rPr lang="fr-FR" dirty="0"/>
              <a:t> for </a:t>
            </a:r>
            <a:r>
              <a:rPr lang="fr-FR" dirty="0" err="1"/>
              <a:t>SearchCV</a:t>
            </a:r>
            <a:r>
              <a:rPr lang="fr-FR" dirty="0"/>
              <a:t> = </a:t>
            </a:r>
            <a:r>
              <a:rPr lang="fr-FR" dirty="0" err="1"/>
              <a:t>custum_cost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8597191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Custom 69">
      <a:dk1>
        <a:sysClr val="windowText" lastClr="000000"/>
      </a:dk1>
      <a:lt1>
        <a:sysClr val="window" lastClr="FFFFFF"/>
      </a:lt1>
      <a:dk2>
        <a:srgbClr val="44131A"/>
      </a:dk2>
      <a:lt2>
        <a:srgbClr val="F2ECEA"/>
      </a:lt2>
      <a:accent1>
        <a:srgbClr val="A62C52"/>
      </a:accent1>
      <a:accent2>
        <a:srgbClr val="A7928D"/>
      </a:accent2>
      <a:accent3>
        <a:srgbClr val="307C71"/>
      </a:accent3>
      <a:accent4>
        <a:srgbClr val="41575D"/>
      </a:accent4>
      <a:accent5>
        <a:srgbClr val="8FA3A3"/>
      </a:accent5>
      <a:accent6>
        <a:srgbClr val="CA8370"/>
      </a:accent6>
      <a:hlink>
        <a:srgbClr val="D13D6E"/>
      </a:hlink>
      <a:folHlink>
        <a:srgbClr val="6C9D92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2848193_TF11507366_Win32" id="{5F3E53DA-DFEE-478F-8C05-9785439FE368}" vid="{D3032177-4DAD-4AE5-A584-CD33C69E3CBC}"/>
    </a:ext>
  </a:extLst>
</a:theme>
</file>

<file path=ppt/theme/theme2.xml><?xml version="1.0" encoding="utf-8"?>
<a:theme xmlns:a="http://schemas.openxmlformats.org/drawingml/2006/main" name="1_BlockprintVTI">
  <a:themeElements>
    <a:clrScheme name="Custom 69">
      <a:dk1>
        <a:sysClr val="windowText" lastClr="000000"/>
      </a:dk1>
      <a:lt1>
        <a:sysClr val="window" lastClr="FFFFFF"/>
      </a:lt1>
      <a:dk2>
        <a:srgbClr val="44131A"/>
      </a:dk2>
      <a:lt2>
        <a:srgbClr val="F2ECEA"/>
      </a:lt2>
      <a:accent1>
        <a:srgbClr val="A62C52"/>
      </a:accent1>
      <a:accent2>
        <a:srgbClr val="A7928D"/>
      </a:accent2>
      <a:accent3>
        <a:srgbClr val="307C71"/>
      </a:accent3>
      <a:accent4>
        <a:srgbClr val="41575D"/>
      </a:accent4>
      <a:accent5>
        <a:srgbClr val="8FA3A3"/>
      </a:accent5>
      <a:accent6>
        <a:srgbClr val="CA8370"/>
      </a:accent6>
      <a:hlink>
        <a:srgbClr val="D13D6E"/>
      </a:hlink>
      <a:folHlink>
        <a:srgbClr val="6C9D92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2848193_TF11507366_Win32" id="{5F3E53DA-DFEE-478F-8C05-9785439FE368}" vid="{D3032177-4DAD-4AE5-A584-CD33C69E3CBC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0DF15B-6C3C-4D75-B10D-16EE1DCCB6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66CE74E-0E49-4DCF-8160-81B293B5DD1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A578DBA-2233-4100-A154-9B2EE99CB7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Design « Xylographie »</Template>
  <TotalTime>0</TotalTime>
  <Words>1299</Words>
  <Application>Microsoft Office PowerPoint</Application>
  <PresentationFormat>Widescreen</PresentationFormat>
  <Paragraphs>238</Paragraphs>
  <Slides>41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Arial</vt:lpstr>
      <vt:lpstr>Avenir Next LT Pro</vt:lpstr>
      <vt:lpstr>AvenirNext LT Pro Medium</vt:lpstr>
      <vt:lpstr>Calibri</vt:lpstr>
      <vt:lpstr>Cambria Math</vt:lpstr>
      <vt:lpstr>Manrope</vt:lpstr>
      <vt:lpstr>Posterama</vt:lpstr>
      <vt:lpstr>Segoe UI Semilight</vt:lpstr>
      <vt:lpstr>BlockprintVTI</vt:lpstr>
      <vt:lpstr>1_BlockprintVTI</vt:lpstr>
      <vt:lpstr>Implémentez un modèle de scoring</vt:lpstr>
      <vt:lpstr>Sommaire</vt:lpstr>
      <vt:lpstr>Outil de “scoring crédit”</vt:lpstr>
      <vt:lpstr>Source de données variées</vt:lpstr>
      <vt:lpstr>Modélisation</vt:lpstr>
      <vt:lpstr>Exploratory Data Analysis</vt:lpstr>
      <vt:lpstr>Entraînement et Suivi des Expériences</vt:lpstr>
      <vt:lpstr>Métriques spécifiques</vt:lpstr>
      <vt:lpstr>Experiments tracking</vt:lpstr>
      <vt:lpstr>Best model : LightGBM</vt:lpstr>
      <vt:lpstr>Best experiment with class_weight = ‘balanced’  Best model : LightGBM</vt:lpstr>
      <vt:lpstr>Best experiment with class_weight = ‘balanced’  Best model : LightGBM</vt:lpstr>
      <vt:lpstr>Seuil optimal</vt:lpstr>
      <vt:lpstr>Feature importance globale</vt:lpstr>
      <vt:lpstr>Feature importance locale</vt:lpstr>
      <vt:lpstr>Pipeline de déploiement</vt:lpstr>
      <vt:lpstr>Approche MLOps</vt:lpstr>
      <vt:lpstr>Pipeline de déploiement</vt:lpstr>
      <vt:lpstr>Monitoring Data drift</vt:lpstr>
      <vt:lpstr>Monitoring ML model</vt:lpstr>
      <vt:lpstr>Data Drift Report : Pas de drift des données</vt:lpstr>
      <vt:lpstr>Operate API</vt:lpstr>
      <vt:lpstr>Exemple de scoring client</vt:lpstr>
      <vt:lpstr>Conclusion &amp; Perspectives</vt:lpstr>
      <vt:lpstr>Conclusion</vt:lpstr>
      <vt:lpstr>Perspectives</vt:lpstr>
      <vt:lpstr>MERCI DE VOTRE ATTENTION</vt:lpstr>
      <vt:lpstr>Back-up slides</vt:lpstr>
      <vt:lpstr>Modélisation – back-up slides</vt:lpstr>
      <vt:lpstr>Experiment with unbalanced dataset – Metric : custom cost </vt:lpstr>
      <vt:lpstr>Experiment with SMOTE – Metric : custom cost</vt:lpstr>
      <vt:lpstr>Experiments results analysis</vt:lpstr>
      <vt:lpstr>Sauvegarde du modèle final</vt:lpstr>
      <vt:lpstr>Pipeline de déploiement – back up slides</vt:lpstr>
      <vt:lpstr>GitHub repository</vt:lpstr>
      <vt:lpstr>GitHub commits</vt:lpstr>
      <vt:lpstr>Tests unitaires exécutés dans un Docker container test</vt:lpstr>
      <vt:lpstr>GitHub actions – Déploiement automatique</vt:lpstr>
      <vt:lpstr>Container dans Docker Hub</vt:lpstr>
      <vt:lpstr>Instance Amazon EC2</vt:lpstr>
      <vt:lpstr>Docker workflow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Adeline Le Ray</dc:creator>
  <cp:lastModifiedBy>Adeline Le Ray</cp:lastModifiedBy>
  <cp:revision>19</cp:revision>
  <dcterms:created xsi:type="dcterms:W3CDTF">2024-11-12T20:28:21Z</dcterms:created>
  <dcterms:modified xsi:type="dcterms:W3CDTF">2024-12-20T12:41:10Z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